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2593-528E-4D3E-ADAB-A28F7E277569}" type="datetimeFigureOut">
              <a:rPr lang="ru-RU" smtClean="0"/>
              <a:pPr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D7769-9AF7-4C2F-99FE-F18B3E1B3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2593-528E-4D3E-ADAB-A28F7E277569}" type="datetimeFigureOut">
              <a:rPr lang="ru-RU" smtClean="0"/>
              <a:pPr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D7769-9AF7-4C2F-99FE-F18B3E1B3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2593-528E-4D3E-ADAB-A28F7E277569}" type="datetimeFigureOut">
              <a:rPr lang="ru-RU" smtClean="0"/>
              <a:pPr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D7769-9AF7-4C2F-99FE-F18B3E1B3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2593-528E-4D3E-ADAB-A28F7E277569}" type="datetimeFigureOut">
              <a:rPr lang="ru-RU" smtClean="0"/>
              <a:pPr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D7769-9AF7-4C2F-99FE-F18B3E1B3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2593-528E-4D3E-ADAB-A28F7E277569}" type="datetimeFigureOut">
              <a:rPr lang="ru-RU" smtClean="0"/>
              <a:pPr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D7769-9AF7-4C2F-99FE-F18B3E1B3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2593-528E-4D3E-ADAB-A28F7E277569}" type="datetimeFigureOut">
              <a:rPr lang="ru-RU" smtClean="0"/>
              <a:pPr/>
              <a:t>22.07.2020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D7769-9AF7-4C2F-99FE-F18B3E1B3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2593-528E-4D3E-ADAB-A28F7E277569}" type="datetimeFigureOut">
              <a:rPr lang="ru-RU" smtClean="0"/>
              <a:pPr/>
              <a:t>22.07.2020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D7769-9AF7-4C2F-99FE-F18B3E1B3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2593-528E-4D3E-ADAB-A28F7E277569}" type="datetimeFigureOut">
              <a:rPr lang="ru-RU" smtClean="0"/>
              <a:pPr/>
              <a:t>22.07.2020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D7769-9AF7-4C2F-99FE-F18B3E1B3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2593-528E-4D3E-ADAB-A28F7E277569}" type="datetimeFigureOut">
              <a:rPr lang="ru-RU" smtClean="0"/>
              <a:pPr/>
              <a:t>22.07.2020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D7769-9AF7-4C2F-99FE-F18B3E1B3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2593-528E-4D3E-ADAB-A28F7E277569}" type="datetimeFigureOut">
              <a:rPr lang="ru-RU" smtClean="0"/>
              <a:pPr/>
              <a:t>22.07.2020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D7769-9AF7-4C2F-99FE-F18B3E1B3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2593-528E-4D3E-ADAB-A28F7E277569}" type="datetimeFigureOut">
              <a:rPr lang="ru-RU" smtClean="0"/>
              <a:pPr/>
              <a:t>22.07.2020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D7769-9AF7-4C2F-99FE-F18B3E1B3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9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82593-528E-4D3E-ADAB-A28F7E277569}" type="datetimeFigureOut">
              <a:rPr lang="ru-RU" smtClean="0"/>
              <a:pPr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D7769-9AF7-4C2F-99FE-F18B3E1B3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ifki.org/cat-horki-497.htm?page=1" TargetMode="External"/><Relationship Id="rId2" Type="http://schemas.openxmlformats.org/officeDocument/2006/relationships/hyperlink" Target="https://skazkaplus.ru/russkiye-skazki/kakuyu-igru-pridumal-kilsus-s-druzyam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ifki.org/img-belka-animatsionnaya-kartinka-0009-46415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3643338"/>
          </a:xfrm>
        </p:spPr>
        <p:txBody>
          <a:bodyPr>
            <a:noAutofit/>
          </a:bodyPr>
          <a:lstStyle/>
          <a:p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Муницинальное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бюджетное дошкольное учреждение</a:t>
            </a:r>
            <a:b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Краснокоммунарский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детский сад «Стрела»,</a:t>
            </a:r>
            <a:b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Оренбургская область,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Сакмарский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район, п. Красный Коммунар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Презентация к проекту по теме: «Баскетбол»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спортивная сказка загадка </a:t>
            </a:r>
            <a:b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Какую игру придумал </a:t>
            </a:r>
            <a:r>
              <a:rPr lang="ru-RU" sz="3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Килсус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 друзьями?»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14942" y="3886200"/>
            <a:ext cx="3143272" cy="2257444"/>
          </a:xfrm>
        </p:spPr>
        <p:txBody>
          <a:bodyPr>
            <a:normAutofit fontScale="55000" lnSpcReduction="2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 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составитель: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Дьяур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Наталья Вячеславовна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инструктор по физической культуре МБДОУ «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Краснокоммунарский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детский сад «Стрела», высшей квалификационной категории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khorek-animatsionnaya-kartinka-0068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4929198"/>
            <a:ext cx="771525" cy="16002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714356"/>
            <a:ext cx="6143668" cy="465456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Жил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был очень спортивный и изобретательный малыш суслик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Килсус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Килсус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появился на свет не как все дети, а вверх тормашками и мама его нарекла таким странным именем. Прочитайте его имя с конца на начало, и вы все поймете.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Килсус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дружил с белочкой Стрелочкой.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Однажды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Стрелочка принесла большой орех: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Килсус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привет! Посмотри, что у меня, его можно перекидывать.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Стрелочка кинула орех в лапки суслику.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Ого, здорово! – воскликнул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Килсус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Его еще можно кидать в корзину, - предложил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Килсус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принес из дома корзину от фруктов.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Друзья принялись по очереди закидывать орех в корзину.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Содержимое 3" descr="belka-animatsionnaya-kartinka-0009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182" y="4786322"/>
            <a:ext cx="1882298" cy="165336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6900882" cy="5500726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такую веселую забаву прибежали друзья Стрелочки белки, с беличьей чащи.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Идемте с нами играть! – позвала их Стрелочка.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Килсусу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эта идея совсем не понравилась, ему хотелось одному играть со своей подружкой, но он сдержался и промолчал.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Белочки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суслик перекидывали орех по кругу. Интерес к игре постепенно угасал:  белок было много, а орех один. К тому – же,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Килсус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скрывал своего недовольства и постоянно задерживал у себя орех, кидая его на землю. Орех, как по волшебству подскакивал назад в руки, как бы говоря: «Не хандри, Стрелочка очень любит с тобой играть, хоть и у нее много друзей, она тебя не оставит!»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belka-animatsionnaya-kartinka-0009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05690" y="4857760"/>
            <a:ext cx="1638310" cy="1439055"/>
          </a:xfrm>
        </p:spPr>
      </p:pic>
      <p:pic>
        <p:nvPicPr>
          <p:cNvPr id="5" name="Содержимое 3" descr="belka-animatsionnaya-kartinka-000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5690" y="5143512"/>
            <a:ext cx="1638310" cy="1439055"/>
          </a:xfrm>
          <a:prstGeom prst="rect">
            <a:avLst/>
          </a:prstGeom>
        </p:spPr>
      </p:pic>
      <p:pic>
        <p:nvPicPr>
          <p:cNvPr id="6" name="Содержимое 3" descr="belka-animatsionnaya-kartinka-000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44" y="5418945"/>
            <a:ext cx="1638310" cy="143905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7286644" cy="5857916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-- Предлагаю, разделиться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 две команды по пять человек,  расчертим поле, поставим две корзины, по одной для каждой команды. Будем  перекидывать орех из одной команды в другую,  и закидывать его  в корзину. Чья команда больше закинет орех в корзинку, та и победит? – предложил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Килсус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А сам думал про себя: «Сейчас я вам дам жару!»</a:t>
            </a:r>
          </a:p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Хорошая идея! – поддержали его белки.</a:t>
            </a:r>
          </a:p>
          <a:p>
            <a:pPr algn="just"/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Килсус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к удивлению белок, стал играть агрессивно: он отбирал, вырывая орех из лапок белок противоположной команды, и закидывал его в корзину. Команда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Килсуса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всегда выигрывала.</a:t>
            </a:r>
          </a:p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Килсуса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нужно проучить, - шептались в перерыве игры белочки. - Давайте, корзины установим высоко – на высоте трех метров, чтобы суслик не достал до нее.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Нужно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сказать, белочки умели прыгать высоко, а суслики нет.</a:t>
            </a:r>
          </a:p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Как только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Килсус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не старался, он не мог достать до корзины. Белочки хихикали, перекидывая друг другу орех,  закидывая его в  корзину.</a:t>
            </a:r>
          </a:p>
          <a:p>
            <a:pPr algn="just"/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6286544" cy="5011750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Рассердился  суслик: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Ах, так! Через месяц объявляю настоящее соревнование между командами белок и сусликов, и посмотрим, кто кого, – сердито заявил суслик. Сдаваться было не в его правилах. 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Килсус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был очень упертым мальчиком, он смастерил из смолы круглый мяч, который ловко отскакивал от земли и  легко летел даже в самую высокую корзину.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Килсус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собрал команду таких же волевых и спортивных сусликов. Они тренировались по пять, а то и по восемь часов в день и научились высоко прыгать и закидывать в высокую корзину мяч.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khorek-animatsionnaya-kartinka-0068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4572008"/>
            <a:ext cx="771525" cy="1600200"/>
          </a:xfrm>
        </p:spPr>
      </p:pic>
      <p:pic>
        <p:nvPicPr>
          <p:cNvPr id="7" name="Содержимое 5" descr="khorek-animatsionnaya-kartinka-006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5000636"/>
            <a:ext cx="771525" cy="1600200"/>
          </a:xfrm>
          <a:prstGeom prst="rect">
            <a:avLst/>
          </a:prstGeom>
        </p:spPr>
      </p:pic>
      <p:pic>
        <p:nvPicPr>
          <p:cNvPr id="8" name="Содержимое 5" descr="khorek-animatsionnaya-kartinka-006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6946" y="5214950"/>
            <a:ext cx="771525" cy="1538286"/>
          </a:xfrm>
          <a:prstGeom prst="rect">
            <a:avLst/>
          </a:prstGeom>
        </p:spPr>
      </p:pic>
      <p:pic>
        <p:nvPicPr>
          <p:cNvPr id="9" name="Содержимое 5" descr="khorek-animatsionnaya-kartinka-006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5257800"/>
            <a:ext cx="771525" cy="1600200"/>
          </a:xfrm>
          <a:prstGeom prst="rect">
            <a:avLst/>
          </a:prstGeom>
        </p:spPr>
      </p:pic>
      <p:pic>
        <p:nvPicPr>
          <p:cNvPr id="10" name="Содержимое 5" descr="khorek-animatsionnaya-kartinka-006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5500702"/>
            <a:ext cx="771525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6929486" cy="5197493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Через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месяц, в назначенный час, на опушке леса, собралось много зверей. Все хотели посмотреть на соревнования белочек и сусликов, в новой игре с мячом.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Вот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на командном поле, белочки и суслики пожали друг другу лапки. И началась игра. Мяч ловко летал от одного игрока к другому по воздуху и  через землю.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Иногда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игроки останавливались на месте, выбирая стратегию, отбивая на месте мяч о землю.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Суслики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блистали своей спортивной подготовленностью. Все аплодировали им, когда они ловко подпрыгивали с мячом и закидывали его в корзину. Команда сусликов выиграла. 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радости,  подкидывали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Килсуса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воздух - салют победителем.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Белочки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тоже радовались успеху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Килсуса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Они предложили дружбу между командами. И с тех пор, соревнуются они вместе, вместе проводят свободное время и придумывают новые игры с волшебным мячом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Килсуса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теперь ответьте, ребята, на вопрос: как называется игра, которую придумал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Килсус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Международный сайт авторских сказок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Сказка+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[Электронный ресурс].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Дьяур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Н.В.   – спортивная сказка загадка  «Какую игру придумал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Килсус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друзьями?» – 15.07.2020, режим доступа: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https://skazkaplus.ru/russkiye-skazki/kakuyu-igru-pridumal-kilsus-s-druzyami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/>
              <a:t> gifki.org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[Электронный ресурс]. Суслик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Хорьки: Анимированные картинки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гифки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режим доступа: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https://www.gifki.org/cat-horki-497.htm?page=1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/>
              <a:t>gifki.org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[Электронный ресурс]. Белка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Хорьки: Анимированные картинки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гифки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режим доступа: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4"/>
              </a:rPr>
              <a:t>https://www.gifki.org/img-belka-animatsionnaya-kartinka-0009-46415.htm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475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Муницинальное бюджетное дошкольное учреждение «Краснокоммунарский детский сад «Стрела», Оренбургская область, Сакмарский район, п. Красный Коммунар    Презентация к проекту по теме: «Баскетбол» спортивная сказка загадка  «Какую игру придумал Килсус с друзьями?» </vt:lpstr>
      <vt:lpstr>        Жил был очень спортивный и изобретательный малыш суслик Килсус. Килсус появился на свет не как все дети, а вверх тормашками и мама его нарекла таким странным именем. Прочитайте его имя с конца на начало, и вы все поймете. Килсус дружил с белочкой Стрелочкой.  Однажды Стрелочка принесла большой орех:  - Килсус, привет! Посмотри, что у меня, его можно перекидывать. И Стрелочка кинула орех в лапки суслику. - Ого, здорово! – воскликнул Килсус. - Его еще можно кидать в корзину, - предложил Килсус и принес из дома корзину от фруктов. Друзья принялись по очереди закидывать орех в корзину. </vt:lpstr>
      <vt:lpstr>       На такую веселую забаву прибежали друзья Стрелочки белки, с беличьей чащи. - Идемте с нами играть! – позвала их Стрелочка.  Килсусу эта идея совсем не понравилась, ему хотелось одному играть со своей подружкой, но он сдержался и промолчал.        Белочки и суслик перекидывали орех по кругу. Интерес к игре постепенно угасал:  белок было много, а орех один. К тому – же, Килсус не скрывал своего недовольства и постоянно задерживал у себя орех, кидая его на землю. Орех, как по волшебству подскакивал назад в руки, как бы говоря: «Не хандри, Стрелочка очень любит с тобой играть, хоть и у нее много друзей, она тебя не оставит!» </vt:lpstr>
      <vt:lpstr>Слайд 4</vt:lpstr>
      <vt:lpstr>Рассердился  суслик: - Ах, так! Через месяц объявляю настоящее соревнование между командами белок и сусликов, и посмотрим, кто кого, – сердито заявил суслик. Сдаваться было не в его правилах.   Килсус был очень упертым мальчиком, он смастерил из смолы круглый мяч, который ловко отскакивал от земли и  легко летел даже в самую высокую корзину. Килсус собрал команду таких же волевых и спортивных сусликов. Они тренировались по пять, а то и по восемь часов в день и научились высоко прыгать и закидывать в высокую корзину мяч. </vt:lpstr>
      <vt:lpstr>Слайд 6</vt:lpstr>
      <vt:lpstr>Источник</vt:lpstr>
    </vt:vector>
  </TitlesOfParts>
  <Company>Bryansk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баскетбол</dc:title>
  <dc:creator>User</dc:creator>
  <cp:lastModifiedBy>Admin</cp:lastModifiedBy>
  <cp:revision>20</cp:revision>
  <dcterms:created xsi:type="dcterms:W3CDTF">2020-07-20T10:41:25Z</dcterms:created>
  <dcterms:modified xsi:type="dcterms:W3CDTF">2020-07-22T17:26:13Z</dcterms:modified>
</cp:coreProperties>
</file>