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6C039-45F2-498C-A452-05195BC13244}" type="datetimeFigureOut">
              <a:rPr lang="ru-RU" smtClean="0"/>
              <a:pPr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1CF2-CBFF-4498-A015-A9390491C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t-talant.org/publikacii/24679-sportivnye-skazki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am.ru/detskijsad/-skakalochki-sportivnaja-skazka-dlja-detei-doshkolnogo-vozrast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000395"/>
          </a:xfrm>
        </p:spPr>
        <p:txBody>
          <a:bodyPr>
            <a:normAutofit fontScale="90000"/>
          </a:bodyPr>
          <a:lstStyle/>
          <a:p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Муницинальное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бюджетное дошкольное учреждение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Краснокоммунарский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детский сад «Стрела»,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Оренбургская область,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Сакмарский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район, п. Красный Коммунар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к методическим рекомендациям для педагогов по теме: «Обучение  дошкольника прыжкам через короткую скакалку»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Спортивная сказка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«Скакалочки»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98" y="3429000"/>
            <a:ext cx="2571768" cy="1857388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составитель: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Дьяур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Наталья Вячеславовна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инструктор по физической культуре МБДОУ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Краснокоммунарский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детский сад «Стрела», высшей квалификационной категории</a:t>
            </a:r>
          </a:p>
          <a:p>
            <a:pPr algn="l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1"/>
            <a:ext cx="7429552" cy="464346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спортивном заводе, где выпускали разноцветные скакалки, закончилась краска. И скакалочки получились невзрачные, бледного цвета.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С нами никто не захочет играть. – подумали они. И действительно, в магазине их никто не покупал.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однажды, в магазин пришли спортивный тренер, и мама с капризной девочкой. Капризная девочка потребовала самую красивую скакалочку с перламутровыми ручками. А тренер купил все оставшиеся невзрачные скакалочки, для своего спортивного комплекса.</a:t>
            </a:r>
          </a:p>
          <a:p>
            <a:pPr algn="just"/>
            <a:endParaRPr lang="ru-RU" dirty="0"/>
          </a:p>
        </p:txBody>
      </p:sp>
      <p:pic>
        <p:nvPicPr>
          <p:cNvPr id="4" name="Рисунок 3" descr="child (866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4329954"/>
            <a:ext cx="2000264" cy="21375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3"/>
            <a:ext cx="7429552" cy="35718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этот комплекс ходили заниматься мальчики и девочки. Они делали разминку со скакалочками. Становились сильными, гибкими и крепкими. И скакалочки были счастливые, потому, что приносить пользу окружающим - это большое удовольствие.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капризная девочка повесила свою красивую скакалочку на полочку и любовалась ею. Красивой скакалочке было от этого не по себе.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Спортивные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дети очень ловко прыгали через скакалки: на двух ногах, на одной, с продвижением вперед. За ними трудно было угнаться. А капризная девочка носила свою красивую скакалочку в сумочке.</a:t>
            </a:r>
          </a:p>
          <a:p>
            <a:endParaRPr lang="ru-RU" dirty="0"/>
          </a:p>
        </p:txBody>
      </p:sp>
      <p:pic>
        <p:nvPicPr>
          <p:cNvPr id="5" name="Рисунок 4" descr="child (866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0098" y="3786190"/>
            <a:ext cx="1785950" cy="1908514"/>
          </a:xfrm>
          <a:prstGeom prst="rect">
            <a:avLst/>
          </a:prstGeom>
        </p:spPr>
      </p:pic>
      <p:pic>
        <p:nvPicPr>
          <p:cNvPr id="6" name="Рисунок 5" descr="girl (414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2" y="3714752"/>
            <a:ext cx="1694854" cy="26591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14356"/>
            <a:ext cx="6357982" cy="478634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то раз утром, на улице прошел сильный дождь и оставил после себя много луж. Спортивные дети весело перепрыгивали через лужи по дороге в детский сад, а капризная девочка не могла перепрыгнуть даже через маленькую лужицу. За неудачу она недовольно ругала  погоду. Тут не выдержала красавица скакалка, она выпрыгнула из сумки девочки прямо в лужу: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Пусть лучше я потеряюсь, испачкаюсь, буду некрасивой, чем без толку лежать на одном месте.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Девочка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вскоре заметила пропажу, очень расстроилась. Она целый вечер с мамой ходила по улицам в поисках скакалочки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26923865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286124"/>
            <a:ext cx="2524819" cy="26778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7543824" cy="3214709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Девочка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пообещала, что если найдет скакалку, то обязательно займется с ней физкультурой и призналась самой себе, что просто боялась неудачи: «Вдруг у нее не получится прыгать, и все будут над ней смеяться». Скакалочка пожалела девочку и ярко блеснула своим перламутром, как бы приветствуя ее.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После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этого случая девочка записалась в спортивную секцию по гимнастике и научилась очень легко, ловко прыгать. Капризы сами по себе куда - то исчезли, и никто не знает где они. Быть может капризы  у того, кто боится заниматься физкультурой? </a:t>
            </a:r>
          </a:p>
          <a:p>
            <a:endParaRPr lang="ru-RU" dirty="0"/>
          </a:p>
        </p:txBody>
      </p:sp>
      <p:pic>
        <p:nvPicPr>
          <p:cNvPr id="4" name="Рисунок 3" descr="temp_image_311031602322877051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908" y="4429108"/>
            <a:ext cx="2265758" cy="2428892"/>
          </a:xfrm>
          <a:prstGeom prst="rect">
            <a:avLst/>
          </a:prstGeom>
        </p:spPr>
      </p:pic>
      <p:pic>
        <p:nvPicPr>
          <p:cNvPr id="5" name="Рисунок 4" descr="girl (414)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4778908"/>
            <a:ext cx="1325135" cy="2079092"/>
          </a:xfrm>
          <a:prstGeom prst="rect">
            <a:avLst/>
          </a:prstGeom>
        </p:spPr>
      </p:pic>
      <p:pic>
        <p:nvPicPr>
          <p:cNvPr id="7" name="Рисунок 6" descr="93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4143381"/>
            <a:ext cx="4286248" cy="27146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pic>
        <p:nvPicPr>
          <p:cNvPr id="6" name="Рисунок 5" descr="temp_image_31103160232287705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4286256"/>
            <a:ext cx="1756073" cy="188251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2214577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1.Академия развития творчества «РАТ – талант» [Электронный ресурс].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Дьяур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Н.В. – публикация «Спортивные сказки» 10.04.2020, режим доступа: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https://www.art-talant.org/publikacii/24679-sportivnye-skazki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2.Международный образовательный портал « МААМ» » [Электронный ресурс].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Дьяур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Н.В. – публикация: видео и рекомендации «Как научить ребенка прыжкам через короткую скакалку»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29.04.2020, режим доступа: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https://www.maam.ru/detskijsad/-skakalochki-sportivnaja-skazka-dlja-detei-doshkolnogo-vozrasta.html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hlinkClick r:id="rId3"/>
            </a:endParaRPr>
          </a:p>
          <a:p>
            <a:endParaRPr lang="ru-RU" dirty="0" smtClean="0">
              <a:hlinkClick r:id="rId3"/>
            </a:endParaRPr>
          </a:p>
          <a:p>
            <a:endParaRPr lang="ru-RU" dirty="0" smtClean="0">
              <a:hlinkClick r:id="rId3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481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Муницинальное бюджетное дошкольное учреждение «Краснокоммунарский детский сад «Стрела», Оренбургская область, Сакмарский район, п. Красный Коммунар   Презентация к методическим рекомендациям для педагогов по теме: «Обучение  дошкольника прыжкам через короткую скакалку» Спортивная сказка «Скакалочки» </vt:lpstr>
      <vt:lpstr>Слайд 2</vt:lpstr>
      <vt:lpstr>Слайд 3</vt:lpstr>
      <vt:lpstr>Слайд 4</vt:lpstr>
      <vt:lpstr>Слайд 5</vt:lpstr>
      <vt:lpstr>Источники:</vt:lpstr>
    </vt:vector>
  </TitlesOfParts>
  <Company>Bryansk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скакалки</dc:title>
  <dc:creator>User</dc:creator>
  <cp:lastModifiedBy>Admin</cp:lastModifiedBy>
  <cp:revision>18</cp:revision>
  <dcterms:created xsi:type="dcterms:W3CDTF">2020-07-21T14:45:45Z</dcterms:created>
  <dcterms:modified xsi:type="dcterms:W3CDTF">2020-07-22T17:28:39Z</dcterms:modified>
</cp:coreProperties>
</file>