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5841663" cy="8640763"/>
  <p:notesSz cx="6858000" cy="9144000"/>
  <p:defaultTextStyle>
    <a:defPPr>
      <a:defRPr lang="ru-RU"/>
    </a:defPPr>
    <a:lvl1pPr marL="0" algn="l" defTabSz="139894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699470" algn="l" defTabSz="139894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398941" algn="l" defTabSz="139894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098411" algn="l" defTabSz="139894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797881" algn="l" defTabSz="139894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497351" algn="l" defTabSz="139894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196822" algn="l" defTabSz="139894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896292" algn="l" defTabSz="139894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595762" algn="l" defTabSz="139894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49" d="100"/>
          <a:sy n="49" d="100"/>
        </p:scale>
        <p:origin x="-763" y="86"/>
      </p:cViewPr>
      <p:guideLst>
        <p:guide orient="horz" pos="2722"/>
        <p:guide pos="49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8125" y="2684237"/>
            <a:ext cx="13465414" cy="18521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6250" y="4896432"/>
            <a:ext cx="11089164" cy="22081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99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98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98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97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97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96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9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95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F5D-ABBF-4DEF-B1F7-61086E49AD61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BE60-65D9-4BFE-ADC3-20C0AE55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F5D-ABBF-4DEF-B1F7-61086E49AD61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BE60-65D9-4BFE-ADC3-20C0AE55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485206" y="346032"/>
            <a:ext cx="3564374" cy="73726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083" y="346032"/>
            <a:ext cx="10429095" cy="73726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F5D-ABBF-4DEF-B1F7-61086E49AD61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BE60-65D9-4BFE-ADC3-20C0AE55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F5D-ABBF-4DEF-B1F7-61086E49AD61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BE60-65D9-4BFE-ADC3-20C0AE55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382" y="5552491"/>
            <a:ext cx="13465414" cy="1716152"/>
          </a:xfrm>
        </p:spPr>
        <p:txBody>
          <a:bodyPr anchor="t"/>
          <a:lstStyle>
            <a:lvl1pPr algn="l">
              <a:defRPr sz="6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1382" y="3662325"/>
            <a:ext cx="13465414" cy="1890166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69947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3989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9841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978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973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968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9629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5957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F5D-ABBF-4DEF-B1F7-61086E49AD61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BE60-65D9-4BFE-ADC3-20C0AE55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92083" y="2016179"/>
            <a:ext cx="6996734" cy="5702504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52846" y="2016179"/>
            <a:ext cx="6996734" cy="5702504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F5D-ABBF-4DEF-B1F7-61086E49AD61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BE60-65D9-4BFE-ADC3-20C0AE55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2083" y="1934171"/>
            <a:ext cx="6999486" cy="806071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699470" indent="0">
              <a:buNone/>
              <a:defRPr sz="3100" b="1"/>
            </a:lvl2pPr>
            <a:lvl3pPr marL="1398941" indent="0">
              <a:buNone/>
              <a:defRPr sz="2800" b="1"/>
            </a:lvl3pPr>
            <a:lvl4pPr marL="2098411" indent="0">
              <a:buNone/>
              <a:defRPr sz="2400" b="1"/>
            </a:lvl4pPr>
            <a:lvl5pPr marL="2797881" indent="0">
              <a:buNone/>
              <a:defRPr sz="2400" b="1"/>
            </a:lvl5pPr>
            <a:lvl6pPr marL="3497351" indent="0">
              <a:buNone/>
              <a:defRPr sz="2400" b="1"/>
            </a:lvl6pPr>
            <a:lvl7pPr marL="4196822" indent="0">
              <a:buNone/>
              <a:defRPr sz="2400" b="1"/>
            </a:lvl7pPr>
            <a:lvl8pPr marL="4896292" indent="0">
              <a:buNone/>
              <a:defRPr sz="2400" b="1"/>
            </a:lvl8pPr>
            <a:lvl9pPr marL="5595762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92083" y="2740242"/>
            <a:ext cx="6999486" cy="4978440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47346" y="1934171"/>
            <a:ext cx="7002235" cy="806071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699470" indent="0">
              <a:buNone/>
              <a:defRPr sz="3100" b="1"/>
            </a:lvl2pPr>
            <a:lvl3pPr marL="1398941" indent="0">
              <a:buNone/>
              <a:defRPr sz="2800" b="1"/>
            </a:lvl3pPr>
            <a:lvl4pPr marL="2098411" indent="0">
              <a:buNone/>
              <a:defRPr sz="2400" b="1"/>
            </a:lvl4pPr>
            <a:lvl5pPr marL="2797881" indent="0">
              <a:buNone/>
              <a:defRPr sz="2400" b="1"/>
            </a:lvl5pPr>
            <a:lvl6pPr marL="3497351" indent="0">
              <a:buNone/>
              <a:defRPr sz="2400" b="1"/>
            </a:lvl6pPr>
            <a:lvl7pPr marL="4196822" indent="0">
              <a:buNone/>
              <a:defRPr sz="2400" b="1"/>
            </a:lvl7pPr>
            <a:lvl8pPr marL="4896292" indent="0">
              <a:buNone/>
              <a:defRPr sz="2400" b="1"/>
            </a:lvl8pPr>
            <a:lvl9pPr marL="5595762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047346" y="2740242"/>
            <a:ext cx="7002235" cy="4978440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F5D-ABBF-4DEF-B1F7-61086E49AD61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BE60-65D9-4BFE-ADC3-20C0AE55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F5D-ABBF-4DEF-B1F7-61086E49AD61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BE60-65D9-4BFE-ADC3-20C0AE55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F5D-ABBF-4DEF-B1F7-61086E49AD61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BE60-65D9-4BFE-ADC3-20C0AE55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84" y="344031"/>
            <a:ext cx="5211798" cy="1464129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93650" y="344031"/>
            <a:ext cx="8855930" cy="7374652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084" y="1808160"/>
            <a:ext cx="5211798" cy="5910523"/>
          </a:xfrm>
        </p:spPr>
        <p:txBody>
          <a:bodyPr/>
          <a:lstStyle>
            <a:lvl1pPr marL="0" indent="0">
              <a:buNone/>
              <a:defRPr sz="2100"/>
            </a:lvl1pPr>
            <a:lvl2pPr marL="699470" indent="0">
              <a:buNone/>
              <a:defRPr sz="1800"/>
            </a:lvl2pPr>
            <a:lvl3pPr marL="1398941" indent="0">
              <a:buNone/>
              <a:defRPr sz="1500"/>
            </a:lvl3pPr>
            <a:lvl4pPr marL="2098411" indent="0">
              <a:buNone/>
              <a:defRPr sz="1400"/>
            </a:lvl4pPr>
            <a:lvl5pPr marL="2797881" indent="0">
              <a:buNone/>
              <a:defRPr sz="1400"/>
            </a:lvl5pPr>
            <a:lvl6pPr marL="3497351" indent="0">
              <a:buNone/>
              <a:defRPr sz="1400"/>
            </a:lvl6pPr>
            <a:lvl7pPr marL="4196822" indent="0">
              <a:buNone/>
              <a:defRPr sz="1400"/>
            </a:lvl7pPr>
            <a:lvl8pPr marL="4896292" indent="0">
              <a:buNone/>
              <a:defRPr sz="1400"/>
            </a:lvl8pPr>
            <a:lvl9pPr marL="55957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F5D-ABBF-4DEF-B1F7-61086E49AD61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BE60-65D9-4BFE-ADC3-20C0AE55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5077" y="6048534"/>
            <a:ext cx="9504998" cy="714064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05077" y="772068"/>
            <a:ext cx="9504998" cy="5184458"/>
          </a:xfrm>
        </p:spPr>
        <p:txBody>
          <a:bodyPr/>
          <a:lstStyle>
            <a:lvl1pPr marL="0" indent="0">
              <a:buNone/>
              <a:defRPr sz="4900"/>
            </a:lvl1pPr>
            <a:lvl2pPr marL="699470" indent="0">
              <a:buNone/>
              <a:defRPr sz="4300"/>
            </a:lvl2pPr>
            <a:lvl3pPr marL="1398941" indent="0">
              <a:buNone/>
              <a:defRPr sz="3700"/>
            </a:lvl3pPr>
            <a:lvl4pPr marL="2098411" indent="0">
              <a:buNone/>
              <a:defRPr sz="3100"/>
            </a:lvl4pPr>
            <a:lvl5pPr marL="2797881" indent="0">
              <a:buNone/>
              <a:defRPr sz="3100"/>
            </a:lvl5pPr>
            <a:lvl6pPr marL="3497351" indent="0">
              <a:buNone/>
              <a:defRPr sz="3100"/>
            </a:lvl6pPr>
            <a:lvl7pPr marL="4196822" indent="0">
              <a:buNone/>
              <a:defRPr sz="3100"/>
            </a:lvl7pPr>
            <a:lvl8pPr marL="4896292" indent="0">
              <a:buNone/>
              <a:defRPr sz="3100"/>
            </a:lvl8pPr>
            <a:lvl9pPr marL="5595762" indent="0">
              <a:buNone/>
              <a:defRPr sz="3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05077" y="6762598"/>
            <a:ext cx="9504998" cy="1014089"/>
          </a:xfrm>
        </p:spPr>
        <p:txBody>
          <a:bodyPr/>
          <a:lstStyle>
            <a:lvl1pPr marL="0" indent="0">
              <a:buNone/>
              <a:defRPr sz="2100"/>
            </a:lvl1pPr>
            <a:lvl2pPr marL="699470" indent="0">
              <a:buNone/>
              <a:defRPr sz="1800"/>
            </a:lvl2pPr>
            <a:lvl3pPr marL="1398941" indent="0">
              <a:buNone/>
              <a:defRPr sz="1500"/>
            </a:lvl3pPr>
            <a:lvl4pPr marL="2098411" indent="0">
              <a:buNone/>
              <a:defRPr sz="1400"/>
            </a:lvl4pPr>
            <a:lvl5pPr marL="2797881" indent="0">
              <a:buNone/>
              <a:defRPr sz="1400"/>
            </a:lvl5pPr>
            <a:lvl6pPr marL="3497351" indent="0">
              <a:buNone/>
              <a:defRPr sz="1400"/>
            </a:lvl6pPr>
            <a:lvl7pPr marL="4196822" indent="0">
              <a:buNone/>
              <a:defRPr sz="1400"/>
            </a:lvl7pPr>
            <a:lvl8pPr marL="4896292" indent="0">
              <a:buNone/>
              <a:defRPr sz="1400"/>
            </a:lvl8pPr>
            <a:lvl9pPr marL="55957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F5D-ABBF-4DEF-B1F7-61086E49AD61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BE60-65D9-4BFE-ADC3-20C0AE55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83" y="346031"/>
            <a:ext cx="14257497" cy="1440127"/>
          </a:xfrm>
          <a:prstGeom prst="rect">
            <a:avLst/>
          </a:prstGeom>
        </p:spPr>
        <p:txBody>
          <a:bodyPr vert="horz" lIns="139894" tIns="69947" rIns="139894" bIns="6994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2083" y="2016179"/>
            <a:ext cx="14257497" cy="5702504"/>
          </a:xfrm>
          <a:prstGeom prst="rect">
            <a:avLst/>
          </a:prstGeom>
        </p:spPr>
        <p:txBody>
          <a:bodyPr vert="horz" lIns="139894" tIns="69947" rIns="139894" bIns="6994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2083" y="8008708"/>
            <a:ext cx="3696388" cy="460041"/>
          </a:xfrm>
          <a:prstGeom prst="rect">
            <a:avLst/>
          </a:prstGeom>
        </p:spPr>
        <p:txBody>
          <a:bodyPr vert="horz" lIns="139894" tIns="69947" rIns="139894" bIns="6994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F2F5D-ABBF-4DEF-B1F7-61086E49AD61}" type="datetimeFigureOut">
              <a:rPr lang="ru-RU" smtClean="0"/>
              <a:pPr/>
              <a:t>01.08.2020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12568" y="8008708"/>
            <a:ext cx="5016527" cy="460041"/>
          </a:xfrm>
          <a:prstGeom prst="rect">
            <a:avLst/>
          </a:prstGeom>
        </p:spPr>
        <p:txBody>
          <a:bodyPr vert="horz" lIns="139894" tIns="69947" rIns="139894" bIns="6994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53192" y="8008708"/>
            <a:ext cx="3696388" cy="460041"/>
          </a:xfrm>
          <a:prstGeom prst="rect">
            <a:avLst/>
          </a:prstGeom>
        </p:spPr>
        <p:txBody>
          <a:bodyPr vert="horz" lIns="139894" tIns="69947" rIns="139894" bIns="6994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9BE60-65D9-4BFE-ADC3-20C0AE55D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98941" rtl="0" eaLnBrk="1" latinLnBrk="0" hangingPunct="1">
        <a:spcBef>
          <a:spcPct val="0"/>
        </a:spcBef>
        <a:buNone/>
        <a:defRPr sz="6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4603" indent="-524603" algn="l" defTabSz="1398941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36639" indent="-437169" algn="l" defTabSz="1398941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48676" indent="-349735" algn="l" defTabSz="1398941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48146" indent="-349735" algn="l" defTabSz="1398941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47616" indent="-349735" algn="l" defTabSz="1398941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47087" indent="-349735" algn="l" defTabSz="139894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46557" indent="-349735" algn="l" defTabSz="139894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46027" indent="-349735" algn="l" defTabSz="139894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45497" indent="-349735" algn="l" defTabSz="139894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9470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98941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098411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97881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97351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96822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96292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95762" algn="l" defTabSz="13989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t-talant.org/publikacii/24679-sportivnye-skazk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8125" y="0"/>
            <a:ext cx="13465414" cy="4606133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Муницинальное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бюджетное дошкольное учреждение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Краснокоммунарский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детский сад «Стрела»,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Сакмарский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район, п. Красный Коммунар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спортивной сказки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 «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Лучики здоровья»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35343" y="4896432"/>
            <a:ext cx="5643602" cy="2208195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Автор- составитель: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Дьяур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Вячеславовна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инструктор по физической культуре высшей квалификационной категории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Краснокоммунарский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«Стрела»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83" y="346031"/>
            <a:ext cx="14257497" cy="1939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8732" y="2462993"/>
            <a:ext cx="12200847" cy="525569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Все обиды и капризы детей поднимаются в небо. Они могут поселиться в тучке и превратить ее в скверную хулиганку. Черные мысли тогда повелевают тучкой: «Соверши бяку, соверши скверный поступок».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 вот, одной такой тучке злые мысли приказали: «Забери здоровье у солнца». Тучка  подплыла к солнышку,  и, хитрым голоском запела колыбельную, окутав его  своей волшебной дымкой. Она свила мягкую перинку, уютную постельку, для солнышка.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Спасибо тучка ты такая заботливая, - сказала, засыпая солнышко, не понимая, что та дурманит ее.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Солнышко неделю находилось в состоянии  полудрема, оно чувствовало недомогание –  то, что - то покалывало в боку, то, что - то давило сверху. Оно больше  ничему не радовалось,  ни ласкало никого своим взглядом, ни играло своими лучиками. Стоп,  да у солнышка пропали лучики!!!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-Я не могу даже поплакать, у меня нет сил,  – сказало солнышко.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Я это с радостью сделаю за тебя, плакать это мое любимое занятие! – ответила бодрая тучка и залила капризным дождем землю. </a:t>
            </a:r>
          </a:p>
          <a:p>
            <a:endParaRPr lang="ru-RU" dirty="0"/>
          </a:p>
        </p:txBody>
      </p:sp>
      <p:pic>
        <p:nvPicPr>
          <p:cNvPr id="4" name="Рисунок 3" descr="1849425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53647" cy="3357572"/>
          </a:xfrm>
          <a:prstGeom prst="rect">
            <a:avLst/>
          </a:prstGeom>
        </p:spPr>
      </p:pic>
      <p:pic>
        <p:nvPicPr>
          <p:cNvPr id="6" name="Рисунок 5" descr="veter-animatsionnaya-kartinka-00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849" y="-608841"/>
            <a:ext cx="8786874" cy="67866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83" y="346031"/>
            <a:ext cx="14257497" cy="3740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63245" y="748481"/>
            <a:ext cx="10572824" cy="789228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 на земле, радостно играли в мячик ежики. Им дождь был не страшен. Солнышко удивилось и спросило: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Ежики, почему вы не боитесь дождя? Вы  так резво играете в мяч?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Потому, что мы закаленные! В любую погоду мы выходим на улицу, на прогулку и с друзьями играем! - ответил самый бодрый еж.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Поиграй с нами, и ты станешь крепкой!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Солнышко спустилось с небес, и ежики весело стали перекидывать через него мяч. Игра очень увлекла солнышко, тело становилось крепким и ловким, на дождь никто не обращал внимание. И вот, засиял первый лучик на хмуром фоне непогоды,  у солнышка появился луч - «Закаливание».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-Спасибо ежики, играть с друзьями на свежем воздухе – это намного приятнее, чем попусту валяться в постели. Теперь я в любую погоду буду гулять по небосклону.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 тех пор  летом иногда,  во время дождя солнышко выглядывает из  - за туч. На это явление любят смотреть грибы, они вылезают из земли и тянут вверх свои крепкие шляпки. Такой дождь в народе называют «Грибной дождь».</a:t>
            </a:r>
          </a:p>
          <a:p>
            <a:endParaRPr lang="ru-RU" dirty="0"/>
          </a:p>
        </p:txBody>
      </p:sp>
      <p:pic>
        <p:nvPicPr>
          <p:cNvPr id="4" name="Рисунок 3" descr="2e2438cb386e37eaae6167ac3404161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83876">
            <a:off x="586968" y="1629724"/>
            <a:ext cx="6693062" cy="5810264"/>
          </a:xfrm>
          <a:prstGeom prst="rect">
            <a:avLst/>
          </a:prstGeom>
        </p:spPr>
      </p:pic>
      <p:pic>
        <p:nvPicPr>
          <p:cNvPr id="5" name="Рисунок 4" descr="p-Iq-OEKv_ZcklBSLrh8uwwXEVg@550x5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2480">
            <a:off x="-508853" y="4820446"/>
            <a:ext cx="3571900" cy="3820317"/>
          </a:xfrm>
          <a:prstGeom prst="rect">
            <a:avLst/>
          </a:prstGeom>
        </p:spPr>
      </p:pic>
      <p:pic>
        <p:nvPicPr>
          <p:cNvPr id="6" name="Рисунок 5" descr="Myachi-5473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973" y="1534299"/>
            <a:ext cx="123825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0435" y="462729"/>
            <a:ext cx="10144196" cy="725595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 в это время тучка опять замышляла нехорошее: «Кому еще  досадить?». Увидела на полянке медведей, они делали зарядку. Тучка набрала всю свою силу и подула на них. Но,  мишки, не шелохнувшись, продолжали делать упражнения.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Удивилось солнышко и спросило: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Как вам удается так крепко стоять на ногах?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Это потому, что мы каждый день тренируемся и делаем разные упражнения! – ответили медведи.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– Солнышко, присоединяйся к нам,  и ты  в этом убедишься.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Солнышко спустилось к медведям. Чем больше оно двигалось, тем прекрасней себя чувствовало, силы возвращались к солнышку. Так у него появился второй лучик – «Физические упражнения». Поблагодарило солнышко мишек и пообещало каждый день делать зарядку.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63-5635513_vector-illustration-of-weightlifting-power-lifter-bear-grizz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5998"/>
            <a:ext cx="5129217" cy="4944765"/>
          </a:xfrm>
          <a:prstGeom prst="rect">
            <a:avLst/>
          </a:prstGeom>
        </p:spPr>
      </p:pic>
      <p:pic>
        <p:nvPicPr>
          <p:cNvPr id="8" name="Рисунок 7" descr="veter-animatsionnaya-kartinka-00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86478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77493" y="391291"/>
            <a:ext cx="10930014" cy="732739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Увидев это,  тучка еще больше разозлилась и загремела громом от досады. Но, в ответ услышала радостный смех зайчиков - они на полянке играли в салки с приседаниями.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Вы меня не боитесь! - разозлилась тучка.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У нас отличное настроение, и нам ничего не страшно! – ответил самый храбрый заяц.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Это ты, заяц -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хваста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сейчас я тебя проучу!!! – и туча со всей силы громыхнуло в ладоши.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 страха зайцы присели и поджали хвостики, дрожа своими длинными ушками. А заяц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хваста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кубарем скатился в овражек и, как окаменелый, замер, стоя на голове,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потрясывая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тоненькими ножками сверху.  Это выглядело так забавно, что тучка не выдержала и … залилась звонким смехом. Зайчики осмелели, развеселились, они стали строить смешные рожицы тучке, высоко подпрыгивать, делая в воздухе сальто. Тучка смеялась до слез и не могла остановиться.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-Хвати, хватит меня смешить, я больше не могу смеяться! – запросила тучка.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А не будешь больше сердиться и пугать округу?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Не буду, обещаю!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Верни солнышку лучик «Хорошее настроение» и поиграйте с нами с салки с приседаниями.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С удовольствием.</a:t>
            </a:r>
          </a:p>
          <a:p>
            <a:endParaRPr lang="ru-RU" dirty="0"/>
          </a:p>
        </p:txBody>
      </p:sp>
      <p:pic>
        <p:nvPicPr>
          <p:cNvPr id="4" name="Рисунок 3" descr="oblako-animatsionnaya-kartinka-004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5" y="248415"/>
            <a:ext cx="4714908" cy="3214710"/>
          </a:xfrm>
          <a:prstGeom prst="rect">
            <a:avLst/>
          </a:prstGeom>
        </p:spPr>
      </p:pic>
      <p:pic>
        <p:nvPicPr>
          <p:cNvPr id="5" name="Рисунок 4" descr="temp_image_3060116002835893963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1730" y="3392734"/>
            <a:ext cx="6000793" cy="52480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1741" y="462729"/>
            <a:ext cx="11144327" cy="771530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Долго тучка и солнышко играли с зайчиками в салки. Тучка ни разу никого не обидела. Намного приятней совершать хорошие поступки и со всеми дружить, чем творить гадости. Тучка попросила у солнышка прощения  и пообещала, что будет умницей.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Вскоре тучка начала замечать, что зайчики ослабли, и стали медленно бегать.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Что с вами случилось, братцы?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Кажется, мы проголодались и нам нужно подкрепиться.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Это просто! Сейчас я для вас устрою вкусный дождь! Бегите к ручью мыть руки, верно говорят: «Чистота – залог здоровья».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Зайчики шустро сбегали к ручью и помыли лапки, и приготовились ловить вкусности.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Самый вкусный сладкий дождь из конфет!!! - провозгласила тучка.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Нет, нет, от конфет у нас могут заболеть зубы. – в ответ, замахали лапками зайки.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Тогда дождь из чипсов!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А от чипсов может заболеть живот.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Тучка, зайкам нужна полезная еда: морковка, капуста, яблочки!  - сказало солнышко.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 тучка устроила витаминный дождь. На землю падала сочная морковка, листья пекинской и белокочанной капусты, спелые наливные яблочки, а одному зайчику даже попался плавленый сырок. Зайчики от радости прыгали, ловили продукты и повизгивали от восторга. Наевшись, поблагодарили тучку и пригласили ее к себе в гости, отведать у них горячих щей и молочную кашу. А у солнышка появились еще два лучика: «Чистота» и  «Здоровая еда».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emp_image_3060116002835893963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33612">
            <a:off x="-1163864" y="3609159"/>
            <a:ext cx="6000793" cy="5276018"/>
          </a:xfrm>
          <a:prstGeom prst="rect">
            <a:avLst/>
          </a:prstGeom>
        </p:spPr>
      </p:pic>
      <p:pic>
        <p:nvPicPr>
          <p:cNvPr id="5" name="Рисунок 4" descr="0f56f8a86de1a830342dd5b531e9a9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295" y="3606001"/>
            <a:ext cx="419100" cy="552450"/>
          </a:xfrm>
          <a:prstGeom prst="rect">
            <a:avLst/>
          </a:prstGeom>
        </p:spPr>
      </p:pic>
      <p:pic>
        <p:nvPicPr>
          <p:cNvPr id="6" name="Рисунок 5" descr="0f56f8a86de1a830342dd5b531e9a9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77493" y="5106199"/>
            <a:ext cx="285756" cy="552450"/>
          </a:xfrm>
          <a:prstGeom prst="rect">
            <a:avLst/>
          </a:prstGeom>
        </p:spPr>
      </p:pic>
      <p:pic>
        <p:nvPicPr>
          <p:cNvPr id="7" name="Рисунок 6" descr="0f56f8a86de1a830342dd5b531e9a9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07" y="1677175"/>
            <a:ext cx="419100" cy="552450"/>
          </a:xfrm>
          <a:prstGeom prst="rect">
            <a:avLst/>
          </a:prstGeom>
        </p:spPr>
      </p:pic>
      <p:pic>
        <p:nvPicPr>
          <p:cNvPr id="8" name="Рисунок 7" descr="0f56f8a86de1a830342dd5b531e9a9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31" y="4391819"/>
            <a:ext cx="419100" cy="552450"/>
          </a:xfrm>
          <a:prstGeom prst="rect">
            <a:avLst/>
          </a:prstGeom>
        </p:spPr>
      </p:pic>
      <p:pic>
        <p:nvPicPr>
          <p:cNvPr id="10" name="Рисунок 9" descr="ori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5791" y="2462993"/>
            <a:ext cx="595290" cy="595290"/>
          </a:xfrm>
          <a:prstGeom prst="rect">
            <a:avLst/>
          </a:prstGeom>
        </p:spPr>
      </p:pic>
      <p:pic>
        <p:nvPicPr>
          <p:cNvPr id="11" name="Рисунок 10" descr="0f56f8a86de1a830342dd5b531e9a97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113" y="3748877"/>
            <a:ext cx="419100" cy="552450"/>
          </a:xfrm>
          <a:prstGeom prst="rect">
            <a:avLst/>
          </a:prstGeom>
        </p:spPr>
      </p:pic>
      <p:pic>
        <p:nvPicPr>
          <p:cNvPr id="12" name="Рисунок 11" descr="ori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074338">
            <a:off x="2971480" y="656914"/>
            <a:ext cx="595290" cy="595290"/>
          </a:xfrm>
          <a:prstGeom prst="rect">
            <a:avLst/>
          </a:prstGeom>
        </p:spPr>
      </p:pic>
      <p:pic>
        <p:nvPicPr>
          <p:cNvPr id="13" name="Рисунок 12" descr="ori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074338">
            <a:off x="3757299" y="6229079"/>
            <a:ext cx="595290" cy="5952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48667" y="3320249"/>
            <a:ext cx="12700913" cy="439843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Теперь солнышко могло дарить всем радость, ласкать и согревать всех своими лучиками и напоминать каждому о том, как укрепить свое здоровье, так как каждый лучик хранит в себе  информацию об источнике здоровья.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1849425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991741" cy="38917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Академия развития творчества «АРТ – талант» [Электронный ресурс].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Дьяур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Н.В. – публикация «Спортивные сказки» 10.04.2020, режим доступа: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https://www.art-talant.org/publikacii/24679-sportivnye-skazki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1097</Words>
  <Application>Microsoft Office PowerPoint</Application>
  <PresentationFormat>Произвольный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Муницинальное бюджетное дошкольное учреждение «Краснокоммунарский детский сад «Стрела», Оренбургская область, Сакмарский район, п. Красный Коммунар    Презентация  спортивной сказки  Тема:  «Лучики здоровья»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Источник:</vt:lpstr>
    </vt:vector>
  </TitlesOfParts>
  <Company>Bryansk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лучики</dc:title>
  <dc:creator>User</dc:creator>
  <cp:lastModifiedBy>usser</cp:lastModifiedBy>
  <cp:revision>29</cp:revision>
  <dcterms:created xsi:type="dcterms:W3CDTF">2020-07-29T10:11:06Z</dcterms:created>
  <dcterms:modified xsi:type="dcterms:W3CDTF">2020-08-01T01:58:30Z</dcterms:modified>
</cp:coreProperties>
</file>