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5841663" cy="8640763"/>
  <p:notesSz cx="6858000" cy="9144000"/>
  <p:defaultTextStyle>
    <a:defPPr>
      <a:defRPr lang="ru-RU"/>
    </a:defPPr>
    <a:lvl1pPr marL="0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699470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39894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09841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79788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49735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19682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89629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59576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4" y="-258"/>
      </p:cViewPr>
      <p:guideLst>
        <p:guide orient="horz" pos="2722"/>
        <p:guide pos="49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125" y="2684237"/>
            <a:ext cx="13465414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6250" y="4896432"/>
            <a:ext cx="11089164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9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9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9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9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9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85206" y="346032"/>
            <a:ext cx="3564374" cy="73726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83" y="346032"/>
            <a:ext cx="10429095" cy="73726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382" y="5552491"/>
            <a:ext cx="13465414" cy="1716152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382" y="3662325"/>
            <a:ext cx="13465414" cy="1890166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9947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989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984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97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97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968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96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95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2083" y="2016179"/>
            <a:ext cx="6996734" cy="570250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52846" y="2016179"/>
            <a:ext cx="6996734" cy="570250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083" y="1934171"/>
            <a:ext cx="6999486" cy="80607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083" y="2740242"/>
            <a:ext cx="6999486" cy="497844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7346" y="1934171"/>
            <a:ext cx="7002235" cy="80607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47346" y="2740242"/>
            <a:ext cx="7002235" cy="497844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4" y="344031"/>
            <a:ext cx="5211798" cy="1464129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3650" y="344031"/>
            <a:ext cx="8855930" cy="7374652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084" y="1808160"/>
            <a:ext cx="5211798" cy="5910523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077" y="6048534"/>
            <a:ext cx="9504998" cy="71406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05077" y="772068"/>
            <a:ext cx="9504998" cy="5184458"/>
          </a:xfrm>
        </p:spPr>
        <p:txBody>
          <a:bodyPr/>
          <a:lstStyle>
            <a:lvl1pPr marL="0" indent="0">
              <a:buNone/>
              <a:defRPr sz="4900"/>
            </a:lvl1pPr>
            <a:lvl2pPr marL="699470" indent="0">
              <a:buNone/>
              <a:defRPr sz="4300"/>
            </a:lvl2pPr>
            <a:lvl3pPr marL="1398941" indent="0">
              <a:buNone/>
              <a:defRPr sz="3700"/>
            </a:lvl3pPr>
            <a:lvl4pPr marL="2098411" indent="0">
              <a:buNone/>
              <a:defRPr sz="3100"/>
            </a:lvl4pPr>
            <a:lvl5pPr marL="2797881" indent="0">
              <a:buNone/>
              <a:defRPr sz="3100"/>
            </a:lvl5pPr>
            <a:lvl6pPr marL="3497351" indent="0">
              <a:buNone/>
              <a:defRPr sz="3100"/>
            </a:lvl6pPr>
            <a:lvl7pPr marL="4196822" indent="0">
              <a:buNone/>
              <a:defRPr sz="3100"/>
            </a:lvl7pPr>
            <a:lvl8pPr marL="4896292" indent="0">
              <a:buNone/>
              <a:defRPr sz="3100"/>
            </a:lvl8pPr>
            <a:lvl9pPr marL="5595762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05077" y="6762598"/>
            <a:ext cx="9504998" cy="1014089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1"/>
            <a:ext cx="14257497" cy="1440127"/>
          </a:xfrm>
          <a:prstGeom prst="rect">
            <a:avLst/>
          </a:prstGeom>
        </p:spPr>
        <p:txBody>
          <a:bodyPr vert="horz" lIns="139894" tIns="69947" rIns="139894" bIns="699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083" y="2016179"/>
            <a:ext cx="14257497" cy="5702504"/>
          </a:xfrm>
          <a:prstGeom prst="rect">
            <a:avLst/>
          </a:prstGeom>
        </p:spPr>
        <p:txBody>
          <a:bodyPr vert="horz" lIns="139894" tIns="69947" rIns="139894" bIns="699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2083" y="8008708"/>
            <a:ext cx="3696388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5DEF-CD85-4D02-91C6-1347EE39D82F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12568" y="8008708"/>
            <a:ext cx="5016527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192" y="8008708"/>
            <a:ext cx="3696388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4885-69D0-4B41-9BEB-184D4A4DD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8941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603" indent="-524603" algn="l" defTabSz="1398941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36639" indent="-437169" algn="l" defTabSz="1398941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48676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146" indent="-349735" algn="l" defTabSz="139894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47616" indent="-349735" algn="l" defTabSz="1398941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8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4655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4602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4549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7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9894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41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9788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735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9682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29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9576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.sputnik.by/sport/20160421/1021952153.html" TargetMode="External"/><Relationship Id="rId2" Type="http://schemas.openxmlformats.org/officeDocument/2006/relationships/hyperlink" Target="https://www.art-talant.org/publikacii/29153-sportivnaya-skazka-udivitelynaya-istori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125" y="319853"/>
            <a:ext cx="13465414" cy="4216548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спортивной сказки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поисках хорошего настроения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1029" y="4896432"/>
            <a:ext cx="5572163" cy="220819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 составитель: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«Стрела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259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404" y="748481"/>
            <a:ext cx="8286807" cy="57150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вот, настал день открытия Олимпийских игр. Нужно сказать во время проведения игр прекращаются все споры, неурядицы, нельзя ни на кого нападать и обижать. Казалось, что все лесные жители собрались посмотреть на столь грандиозное мероприятие, пришли и родители Цветика. Они не могли поверить в то, что их сын – спортсмен.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 комментировал: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Олимпийский огонь торжественно доставили из Греции, родины Олимпийских игр. Там, в Греции огонь зажигают от солнечных лучей, и выдающиеся спортсмены, через много стран несут его на место проведения игр.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Сова Премудрая выступила с речью и поздравила всех присутствующих с началом Олимпийских игр. </a:t>
            </a:r>
          </a:p>
          <a:p>
            <a:endParaRPr lang="ru-RU" dirty="0"/>
          </a:p>
        </p:txBody>
      </p:sp>
      <p:pic>
        <p:nvPicPr>
          <p:cNvPr id="4" name="Рисунок 3" descr="0_afe33_ed3c1acc_or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11" y="4606133"/>
            <a:ext cx="4034630" cy="4034630"/>
          </a:xfrm>
          <a:prstGeom prst="rect">
            <a:avLst/>
          </a:prstGeom>
        </p:spPr>
      </p:pic>
      <p:pic>
        <p:nvPicPr>
          <p:cNvPr id="6" name="Рисунок 5" descr="1021952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5211" y="2677307"/>
            <a:ext cx="7206452" cy="5534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402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8087" y="1034233"/>
            <a:ext cx="6500858" cy="65722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 продолжал: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Главный тренер, медведь Михаил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Силантич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внес Олимпийский флаг, где на белом фоне, изображены, пять олимпийских колец, скрепленных между собой – это символ дружбы между пятью континентами мира.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спортсмены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Цветик,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дали Олимпийскую клятву – честно вести спортивную борьбу, уважать соперника, соблюдать правила игр. </a:t>
            </a:r>
          </a:p>
          <a:p>
            <a:endParaRPr lang="ru-RU" dirty="0"/>
          </a:p>
        </p:txBody>
      </p:sp>
      <p:pic>
        <p:nvPicPr>
          <p:cNvPr id="5" name="Рисунок 4" descr="orig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981" y="2320117"/>
            <a:ext cx="6572296" cy="6572296"/>
          </a:xfrm>
          <a:prstGeom prst="rect">
            <a:avLst/>
          </a:prstGeom>
        </p:spPr>
      </p:pic>
      <p:pic>
        <p:nvPicPr>
          <p:cNvPr id="6" name="Рисунок 5" descr="0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27" y="743775"/>
            <a:ext cx="5820503" cy="51855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259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5857" y="1391423"/>
            <a:ext cx="12715964" cy="685804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недели игр пролетели как один день. Много было новых рекордов, спортсмены удивляли своим упорством, мастерством и выдержкой. И наконец, настал день вручения медалей и сладких призов победителям.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 объявил: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Награждается спортсменка, лучший бегун легкоатлет летних Олимпийских игр, мышка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занявшая первое место на дистанции 100 м.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вручили золотую медаль и сладкий подарок. Зайчика наградили серебряной медалью, он занял второе место, а ежик и суслик получили бронзовые медали за третье место.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Награждается жаба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золотой медалью и сладким призом, как победитель в плавании вольным стилем 50 м. – Комментировал Кома.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Больших рекордов добился кузнечик Цветик в легкой атлетике, а именно в прыжках в высоту и  в тройном прыжке. Цветик награждается двумя золотыми медалями.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Цветика расплакались от радости за своего сына. Мама обняла сына и попросила прощения, что заставляла его играть на скрипочке.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Прости нас, сынок. – Сказал папа – мы гордимся тобой, ты молодец. Нашел любимое занятие и добился больших успехов.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Спасибо, мои любимые, скоро я вернусь в родные места, открою спортивную школу для всех желающих.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Друзья очень радовались победам, сладости они раздали всем болельщикам, любителям спорта,  а медали носят на груди до сих пор, так как Олимпийская медаль является наивысшим достижением в спорте.</a:t>
            </a:r>
          </a:p>
          <a:p>
            <a:endParaRPr lang="ru-RU" dirty="0"/>
          </a:p>
        </p:txBody>
      </p:sp>
      <p:pic>
        <p:nvPicPr>
          <p:cNvPr id="5" name="Рисунок 4" descr="72c777760c5212b6f93b2dcab8c6445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8733">
            <a:off x="-1302196" y="830348"/>
            <a:ext cx="6204876" cy="6204876"/>
          </a:xfrm>
          <a:prstGeom prst="rect">
            <a:avLst/>
          </a:prstGeom>
        </p:spPr>
      </p:pic>
      <p:pic>
        <p:nvPicPr>
          <p:cNvPr id="6" name="Рисунок 5" descr="23243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5673" y="0"/>
            <a:ext cx="2964644" cy="14722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545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3" y="3463125"/>
            <a:ext cx="14257497" cy="425555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рассказ написал комарик Кома, чтобы лесные жители, и девочки и мальчики полюбили спорт, так же горячо, как его любимые друзья: Цветик,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42917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2759">
            <a:off x="3621562" y="-52548"/>
            <a:ext cx="4470568" cy="36001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Академия развития творчества «АРТ – талант» [Электронный ресурс]: </a:t>
            </a:r>
            <a:r>
              <a:rPr lang="ru-RU" dirty="0" err="1" smtClean="0"/>
              <a:t>Дьяур</a:t>
            </a:r>
            <a:r>
              <a:rPr lang="ru-RU" dirty="0" smtClean="0"/>
              <a:t> Н.В. – Спортивная сказка </a:t>
            </a:r>
            <a:r>
              <a:rPr lang="ru-RU" dirty="0" smtClean="0"/>
              <a:t>«В поисках хорошего настроения» </a:t>
            </a:r>
            <a:r>
              <a:rPr lang="ru-RU" dirty="0" smtClean="0"/>
              <a:t>28.06.2020, режим доступа: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www.art-talant.org/publikacii/29153-sportivnaya-skazka-udivitelynaya-istoriya</a:t>
            </a:r>
            <a:endParaRPr lang="ru-RU" dirty="0" smtClean="0"/>
          </a:p>
          <a:p>
            <a:r>
              <a:rPr lang="en-US" dirty="0" smtClean="0"/>
              <a:t>2020 Sputnik</a:t>
            </a:r>
            <a:r>
              <a:rPr lang="ru-RU" dirty="0" smtClean="0"/>
              <a:t> </a:t>
            </a:r>
            <a:r>
              <a:rPr lang="ru-RU" dirty="0" smtClean="0"/>
              <a:t>[Электронный ресурс]: Картинка «Зажжение огня в Олимпии» </a:t>
            </a:r>
            <a:r>
              <a:rPr lang="ru-RU" dirty="0" smtClean="0"/>
              <a:t>, режим доступа: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m.sputnik.by/sport/20160421/1021952153.html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1166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4" y="605605"/>
            <a:ext cx="10914962" cy="711307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лесном царстве суета, все куда – то спешат,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муравьишки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носят разные палочки для укрепления своего жилища, шмели летают, собирая сладкий нектар, бабочки красуются в воздухе, сравнивая свои крылышки с лепестками диких маков. И только маленькому кузнечику мучительно скучно одному среди многочисленного мира насекомых.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Почему ты грустишь? - Спросил его,  пролетая мимо комарик, - сыграй на скрипочке, а я покажу тебе веселый воздушный танец!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 меня нет скрипочки – ответил печальный кузнечик.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где же она? Всем кузнечикам при рождении дарят скрипочку.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 меня не получалось на ней играть,  и я порвал струны, родители отругали меня и сказали, что я несчастный неудачник. С этих пор я потерял настроение, и  не знаю, как мне без него жить?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 отчаивайся, как тебя зовут? Я Кома.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Цветик – ответил кузнечик.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-Цветик, я знаю одну мудрую сову, пойдем к ней узнаем, как вернуть настроение.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вот Кома летит, Цветик скачет…</a:t>
            </a:r>
          </a:p>
          <a:p>
            <a:endParaRPr lang="ru-RU" dirty="0"/>
          </a:p>
        </p:txBody>
      </p:sp>
      <p:pic>
        <p:nvPicPr>
          <p:cNvPr id="4" name="Рисунок 3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6699">
            <a:off x="10921227" y="3463125"/>
            <a:ext cx="3705990" cy="4710131"/>
          </a:xfrm>
          <a:prstGeom prst="rect">
            <a:avLst/>
          </a:prstGeom>
        </p:spPr>
      </p:pic>
      <p:pic>
        <p:nvPicPr>
          <p:cNvPr id="5" name="Рисунок 4" descr="142917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4295">
            <a:off x="13677477" y="1350616"/>
            <a:ext cx="2505085" cy="2017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31" y="0"/>
            <a:ext cx="14257497" cy="402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404" y="605605"/>
            <a:ext cx="12144460" cy="735811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Вдруг, откуда ни возьмись, перед ними выросла огромная серо - зеленая голова с большими выпуклыми глазами, надутыми  влажными щеками и с огромным безобразным ртом, монстр подземелья, жаба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Стоять!!!! А вот и угощение ко мне пожаловало!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От ужаса Кома замер в воздухе, нервно мелко помахивая крылышками, а Цветик сжался в комочек, пряча голову под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коленочками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 жалобно пропищал: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Я же говорил, что я невезучий, со мной нельзя дружить, я только притягиваю к себе беду.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Спокойствие. – Как бы отряхиваясь от оцепенения, пришел в себя комар.-  И произнес странные слова: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Уважаемая сударыня,  если вы нас проглотите, то не узнаете о важной новости.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Ну, говори, новости мне повышают аппетит!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вы слышали, - продолжал Кома, -  что в лесу объявили о проведении летних Олимпийских игр – соревнования по прыжкам в длину, по бегу, плаванию, скоростному полету, метанию камешек вдаль и что победитель получит, целую тележку печенья, на топленом молоке, и вагон шоколадных конфет. Ну, если вы предпочитаете пресных насекомых, то, пожалуйста, ешьте нас.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Конфеты? Шоколадные? – облизнулась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Печенье? На топленом молоке? – это были магические слова для обжорливой жабы.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Да, а еще мармелад и леденцы на палочке!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же мне это все заполучить, у кого это нужно отнять? Где это все лежит?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Нет, отнимать ни у кого не нужно,  это можно получить в честном соревновании.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Как это – честно?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Мы идем к мудрой сове, она знает все, если хочешь, присоединяйся к нам, и мы узнаем секрет честного успеха и хорошего настроения.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Хорошо, я пойду с вами.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они втроем отправились дальше в путь: Кома летит, кузнечик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скачут наперегонки. </a:t>
            </a:r>
          </a:p>
        </p:txBody>
      </p:sp>
      <p:pic>
        <p:nvPicPr>
          <p:cNvPr id="5" name="Рисунок 4" descr="70951c9698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723" y="5892017"/>
            <a:ext cx="5491940" cy="2748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69" y="319853"/>
            <a:ext cx="14257497" cy="6543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4" y="1177109"/>
            <a:ext cx="9486202" cy="65415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Вдруг видят,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листиком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лежит полевая мышка с перевязанной головой и стонет.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Здравствуй, мышка! Как тебя зовут? Что с тобой случилось?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Здравствуйте,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меня вторую неделю недомогание, нет сил, и кружится голова – ответила мышка. – А куда вы направляетесь?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Мы идем к мудрой сове, чтобы узнать, как вернуть настроение и стать победителем.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Возьмите меня, пожалуйста, я хочу узнать секрет здоровья у мудрой совы.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Конечно – же, идем с нами!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они отправились вчетвером. </a:t>
            </a:r>
          </a:p>
        </p:txBody>
      </p:sp>
      <p:pic>
        <p:nvPicPr>
          <p:cNvPr id="12" name="Рисунок 11" descr="70951c9698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004">
            <a:off x="10148462" y="3621372"/>
            <a:ext cx="5467473" cy="3113794"/>
          </a:xfrm>
          <a:prstGeom prst="rect">
            <a:avLst/>
          </a:prstGeom>
        </p:spPr>
      </p:pic>
      <p:pic>
        <p:nvPicPr>
          <p:cNvPr id="13" name="Рисунок 12" descr="td194c2c66a5f_mouse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7443">
            <a:off x="12714588" y="4391385"/>
            <a:ext cx="4273339" cy="5483546"/>
          </a:xfrm>
          <a:prstGeom prst="rect">
            <a:avLst/>
          </a:prstGeom>
        </p:spPr>
      </p:pic>
      <p:pic>
        <p:nvPicPr>
          <p:cNvPr id="14" name="Рисунок 13" descr="142917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2936">
            <a:off x="7671058" y="4944375"/>
            <a:ext cx="2505085" cy="2202319"/>
          </a:xfrm>
          <a:prstGeom prst="rect">
            <a:avLst/>
          </a:prstGeom>
        </p:spPr>
      </p:pic>
      <p:pic>
        <p:nvPicPr>
          <p:cNvPr id="15" name="Рисунок 14" descr="6661763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73609">
            <a:off x="13898743" y="4662407"/>
            <a:ext cx="2071702" cy="29115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1166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2782" y="677043"/>
            <a:ext cx="11572957" cy="79637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вот они дошли до широкой реки.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удовольствием ушла под воду, она очень любила плавать, для комара река тоже не помеха, он отличный летун.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нам перейти реку? – задумались мышка и кузнечик.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Я плавать не умею, только прыгать. – понурив голову, произнес Цветик.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Кома предложил: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середине реки высунет голову, кузнечик разбежится, с силой оттолкнется от берега, то сможет долететь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до противоположного берега.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Отлично!!!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они и сделали.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как же я? Я хочу с вами! – кричала им вдогонку мышка.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для тебя мы натянем канатик из прочной травы, и ты сможешь перелезть через реку по канатику, вы мышки очень ловкие, я слышал. – Сказал Кома.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Хорошая идея! – обрадовалась мышка.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попутчики  добрались до чащи, где жила Сова Премудрая . За время путешествия они подружились, выручали, помогали друг другу, когда было тяжело.</a:t>
            </a:r>
          </a:p>
          <a:p>
            <a:endParaRPr lang="ru-RU" dirty="0"/>
          </a:p>
        </p:txBody>
      </p:sp>
      <p:pic>
        <p:nvPicPr>
          <p:cNvPr id="4" name="Рисунок 3" descr="5935659.jpg"/>
          <p:cNvPicPr>
            <a:picLocks noChangeAspect="1"/>
          </p:cNvPicPr>
          <p:nvPr/>
        </p:nvPicPr>
        <p:blipFill>
          <a:blip r:embed="rId2"/>
          <a:srcRect l="22500" t="5689" r="21250"/>
          <a:stretch>
            <a:fillRect/>
          </a:stretch>
        </p:blipFill>
        <p:spPr>
          <a:xfrm>
            <a:off x="12626953" y="4535474"/>
            <a:ext cx="3214710" cy="4105289"/>
          </a:xfrm>
          <a:prstGeom prst="rect">
            <a:avLst/>
          </a:prstGeom>
        </p:spPr>
      </p:pic>
      <p:pic>
        <p:nvPicPr>
          <p:cNvPr id="5" name="Рисунок 4" descr="142917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2759">
            <a:off x="11629962" y="3490798"/>
            <a:ext cx="2505085" cy="2017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473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155" y="1105671"/>
            <a:ext cx="9429815" cy="70723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Мудрая сова радушно приняла друзей и выслушала их.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Хорошо, я вам помогу. – сказала она. – Но сначала, проведите один день у меня. И вечером, за ужином я вам отвечу на ваши вопросы, вернее, вы сами на них ответите.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 переглянулись, но перечить не посмели.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Рано утром, на заре сова разбудила друзей и повела их на спортивную площадку, где обычно по утрам делала зарядку. Она предложила гостям присоединиться к ней.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Друзья нехотя приступили к зарядке, сначала они смешно размахивали руками и неуклюже нагибались. Но затем, стали происходить чудеса – тело наполнялось энергией, бодростью, становилось пластичным, ощущалась сила в мышцах.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eviewfile_1876007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409" y="0"/>
            <a:ext cx="5706254" cy="8640763"/>
          </a:xfrm>
          <a:prstGeom prst="rect">
            <a:avLst/>
          </a:prstGeom>
        </p:spPr>
      </p:pic>
      <p:pic>
        <p:nvPicPr>
          <p:cNvPr id="7" name="Рисунок 6" descr="Svetofor-deBHdr3F_7hyG_hymfhhdhd-dtnjajh-CВетофор-Сова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343" y="4248943"/>
            <a:ext cx="7051689" cy="47490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69" y="319853"/>
            <a:ext cx="1425749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4" y="748481"/>
            <a:ext cx="8986135" cy="764386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завтрака сова повела друзей на экскурсию, в спортивный стадион. Друзья никогда не видели такого спортивного великолепия. На кольцевых беговых дорожках тренировались легкоатлеты - бегуны: мышки, зайки, суслики и даже ежики. Никто никого не обижал, все честно выполняли правила спортивной дисциплины.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вот судья медведь, Михаил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Силантич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громко засвистел в свисток и остановил забег.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Стоп, почему ежик катится, вместо того, чтобы бежать?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прокрутил пленку с записью забега назад, посмотрел в медленном действии и понял причину.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Грубое нарушение, за которое я удаляю из забега бегуна суслика, он поставил ежику подножку, отчего еж и  покатился кубарем.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Простите судья, я больше не буду! – захныкал суслик.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очень подлый и опасный прием, ежик мог получить травму! Еще раз увижу, я выгоню тебя из сборной, и ты пропустишь летние Олимпийские игры! И всех предупреждаю, никаких толканий, подножек и цепляний за соперника во время бега. Всем нужна честная победа! – Серьезно произнес тренер.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Мы за честные игры! – хором прокричали спортсмены.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спортсмены отправились на стартовую площадку и приняли позицию низкого старта,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пятиопорное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положение, где земли касаются пять точек тела: кисти рук, носки ног и левое колено, располагающее сзади.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Господин тренер, - обратилась мышка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медведю – можно мне тоже потренироваться в беге.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Хорошо, присоединяйся – ответил медведь.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мышка шустро побежала к команде бегунов.</a:t>
            </a:r>
          </a:p>
          <a:p>
            <a:endParaRPr lang="ru-RU" dirty="0"/>
          </a:p>
        </p:txBody>
      </p:sp>
      <p:pic>
        <p:nvPicPr>
          <p:cNvPr id="6" name="Рисунок 5" descr="0125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219" y="3034497"/>
            <a:ext cx="6063444" cy="5606266"/>
          </a:xfrm>
          <a:prstGeom prst="rect">
            <a:avLst/>
          </a:prstGeom>
        </p:spPr>
      </p:pic>
      <p:pic>
        <p:nvPicPr>
          <p:cNvPr id="8" name="Рисунок 7" descr="td194c2c66a5f_mouse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425" y="2177241"/>
            <a:ext cx="2116339" cy="1881190"/>
          </a:xfrm>
          <a:prstGeom prst="rect">
            <a:avLst/>
          </a:prstGeom>
        </p:spPr>
      </p:pic>
      <p:pic>
        <p:nvPicPr>
          <p:cNvPr id="9" name="Рисунок 8" descr="Svetofor-deBHdr3F_7hyG_hymfhhdhd-dtnjajh-CВетофор-Сова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2560">
            <a:off x="10847646" y="698063"/>
            <a:ext cx="2864069" cy="1928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1166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4" y="605605"/>
            <a:ext cx="10057705" cy="735811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друзья отправились дальше и увидели беговую дорожку и яму с песком.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Здесь тренируются спортсмены легкоатлеты, по прыжкам вдаль, с разбега, с места и даже в высоту! – пояснила им мудрая сова.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Цветик, как зачарованный смотрел, как ловко прыгают его сородичи, кузнечики. Оказывается, вовсе не все кузнечики играют на скрипочках, как говорили родители.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Можно я попробую свои силы в прыжках? – Весело попросил цветик у совы.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Конечно – же, не стесняйся, присоединяйся.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сова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Комой отправились дальше и увидели большой бассейн с десятью дорожками. Здесь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начала просится в воду, потренироваться в плавании.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Кома, же летал по стадиону и комментировал происходящее. Он говорил то, что видел, так красочно и задорно рассказывал о происходящем, что можно было с закрытыми глазами представить, что происходит на спортивной площадке.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Какая жаркая борьба открылась на беговой дорожке среди спортсменов. – говорил Кома. -  Первым бежит зайчик, уже скоро финиш, кто же победит? Посмотрите, кто это вырывает победу? Зайчика обгоняет мышка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Ура, мышка финиширует первой!!! Мы поздравляем новую беговую чемпионку.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держать!!! Да,  похоже,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не болит голова! Спорт лечит!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в прыжках новичок Цветик ставит новые рекорды. Это очень хорошее начало. Что я вижу! Неужели Цветик улыбается? Он нашел свое потерянное хорошее настроение!!! Спорт дает всем прекрасное настроение и дарит  ощущение счастья!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Посмотрим, что же происходит в бассейне. Кто это? Я не узнаю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Это просто, красотка – спортивная, похудевшая, красивая, она не думает больше все время про еду!  Спорт дает красоту! </a:t>
            </a:r>
          </a:p>
          <a:p>
            <a:endParaRPr lang="ru-RU" dirty="0"/>
          </a:p>
        </p:txBody>
      </p:sp>
      <p:pic>
        <p:nvPicPr>
          <p:cNvPr id="4" name="Рисунок 3" descr="2015.07.15-12.17.42--GQ2A2669-518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7839" y="677043"/>
            <a:ext cx="3641560" cy="2428892"/>
          </a:xfrm>
          <a:prstGeom prst="rect">
            <a:avLst/>
          </a:prstGeom>
        </p:spPr>
      </p:pic>
      <p:pic>
        <p:nvPicPr>
          <p:cNvPr id="5" name="Рисунок 4" descr="405a7ed55b5f68ab46d5b7279eb46c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1359" y="5749142"/>
            <a:ext cx="3920304" cy="2891622"/>
          </a:xfrm>
          <a:prstGeom prst="rect">
            <a:avLst/>
          </a:prstGeom>
        </p:spPr>
      </p:pic>
      <p:pic>
        <p:nvPicPr>
          <p:cNvPr id="6" name="Содержимое 3" descr="582d8b50a82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1535">
            <a:off x="12133477" y="5420776"/>
            <a:ext cx="3250734" cy="3250734"/>
          </a:xfrm>
          <a:prstGeom prst="rect">
            <a:avLst/>
          </a:prstGeom>
        </p:spPr>
      </p:pic>
      <p:pic>
        <p:nvPicPr>
          <p:cNvPr id="9" name="Рисунок 8" descr="_29332-381.jpg"/>
          <p:cNvPicPr>
            <a:picLocks noChangeAspect="1"/>
          </p:cNvPicPr>
          <p:nvPr/>
        </p:nvPicPr>
        <p:blipFill>
          <a:blip r:embed="rId5"/>
          <a:srcRect t="18942"/>
          <a:stretch>
            <a:fillRect/>
          </a:stretch>
        </p:blipFill>
        <p:spPr>
          <a:xfrm>
            <a:off x="5992005" y="6712088"/>
            <a:ext cx="5786478" cy="1928675"/>
          </a:xfrm>
          <a:prstGeom prst="rect">
            <a:avLst/>
          </a:prstGeom>
        </p:spPr>
      </p:pic>
      <p:pic>
        <p:nvPicPr>
          <p:cNvPr id="10" name="Рисунок 9" descr="td194c2c66a5f_mouse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575" y="5656242"/>
            <a:ext cx="3357586" cy="2984521"/>
          </a:xfrm>
          <a:prstGeom prst="rect">
            <a:avLst/>
          </a:prstGeom>
        </p:spPr>
      </p:pic>
      <p:pic>
        <p:nvPicPr>
          <p:cNvPr id="11" name="Рисунок 10" descr="1429172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72759">
            <a:off x="10558390" y="2919293"/>
            <a:ext cx="2505085" cy="2017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2"/>
            <a:ext cx="14257497" cy="402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084" y="677043"/>
            <a:ext cx="7414500" cy="764386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Сова восхитилась, как точно и красиво описывал происходящее Кома: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 у тебя талант, дружище, предлагаю должность спортивного комментатора.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 с радостью согласился, и сова показала ему комментаторскую комнату, оборудованную микрофонами и радио и теле оборудованием для прямой передачи в эфир информации.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кузнечик Цветик, жаба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попросились в лесную сборную, чтобы как следует подготовиться к летним Олимпийским играм. Каждый день они начинали с зарядки и тренировались по своим дисциплинам по шесть, а то и десять часов в сутки, упорно набираясь мастерства и силы. Они так хотели выиграть золото на соревнованиях, чтобы доказать, прежде всего себе, что они могут добиваться поставленной цели и быть успешными, чтобы лес ими гордился и родители простили, наконец Цветика.    </a:t>
            </a:r>
          </a:p>
          <a:p>
            <a:endParaRPr lang="ru-RU" dirty="0"/>
          </a:p>
        </p:txBody>
      </p:sp>
      <p:pic>
        <p:nvPicPr>
          <p:cNvPr id="4" name="Рисунок 3" descr="1516199571_news_58e60783301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83" y="4677571"/>
            <a:ext cx="7635080" cy="3963192"/>
          </a:xfrm>
          <a:prstGeom prst="rect">
            <a:avLst/>
          </a:prstGeom>
        </p:spPr>
      </p:pic>
      <p:pic>
        <p:nvPicPr>
          <p:cNvPr id="5" name="Рисунок 4" descr="142917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7290">
            <a:off x="8791300" y="1856438"/>
            <a:ext cx="3806901" cy="3065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2180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Муницинальное бюджетное дошкольное учреждение «Краснокоммунарский детский сад «Стрела», Оренбургская область, Сакмарский район, п. Красный Коммунар   Презентация спортивной сказки Тема: «В поисках хорошего настроения»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Источник:</vt:lpstr>
    </vt:vector>
  </TitlesOfParts>
  <Company>Bryansk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кузнучик</dc:title>
  <dc:creator>User</dc:creator>
  <cp:lastModifiedBy>Admin</cp:lastModifiedBy>
  <cp:revision>37</cp:revision>
  <dcterms:created xsi:type="dcterms:W3CDTF">2020-07-31T17:13:41Z</dcterms:created>
  <dcterms:modified xsi:type="dcterms:W3CDTF">2020-08-01T16:15:01Z</dcterms:modified>
</cp:coreProperties>
</file>