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-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E4733-709E-4F67-866D-63A4F0BF4CD7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C7E85-BF54-4951-80F3-29871FB2E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230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C7E85-BF54-4951-80F3-29871FB2E63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54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C7E85-BF54-4951-80F3-29871FB2E63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593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C7E85-BF54-4951-80F3-29871FB2E63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593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C7E85-BF54-4951-80F3-29871FB2E63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593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C7E85-BF54-4951-80F3-29871FB2E63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593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C7E85-BF54-4951-80F3-29871FB2E63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59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8001"/>
            <a:ext cx="7772400" cy="35560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27500"/>
            <a:ext cx="6400800" cy="10160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22AF-A359-472E-89A0-2A6DB8BB9B61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59728-44CA-415A-9AB7-EB26285A92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22AF-A359-472E-89A0-2A6DB8BB9B61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9728-44CA-415A-9AB7-EB26285A9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22AF-A359-472E-89A0-2A6DB8BB9B61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9728-44CA-415A-9AB7-EB26285A9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22AF-A359-472E-89A0-2A6DB8BB9B61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9728-44CA-415A-9AB7-EB26285A9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143000"/>
            <a:ext cx="7772400" cy="2087563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90636"/>
            <a:ext cx="7772400" cy="943239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22AF-A359-472E-89A0-2A6DB8BB9B61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9728-44CA-415A-9AB7-EB26285A92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270250"/>
            <a:ext cx="84772" cy="7064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270250"/>
            <a:ext cx="84772" cy="7064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270250"/>
            <a:ext cx="84772" cy="7064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22AF-A359-472E-89A0-2A6DB8BB9B61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9728-44CA-415A-9AB7-EB26285A92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333500"/>
            <a:ext cx="4041648" cy="3771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4040188" cy="5080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333500"/>
            <a:ext cx="4041775" cy="5080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22AF-A359-472E-89A0-2A6DB8BB9B61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9728-44CA-415A-9AB7-EB26285A92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844040"/>
            <a:ext cx="4041648" cy="3261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844041"/>
            <a:ext cx="4041648" cy="32609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22AF-A359-472E-89A0-2A6DB8BB9B61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9728-44CA-415A-9AB7-EB26285A9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22AF-A359-472E-89A0-2A6DB8BB9B61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9728-44CA-415A-9AB7-EB26285A9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22250"/>
            <a:ext cx="3008313" cy="17462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27542"/>
            <a:ext cx="4995863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2032000"/>
            <a:ext cx="3008313" cy="3073136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22AF-A359-472E-89A0-2A6DB8BB9B61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9728-44CA-415A-9AB7-EB26285A9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90500"/>
            <a:ext cx="5711824" cy="7461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952500"/>
            <a:ext cx="6054724" cy="378420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841875"/>
            <a:ext cx="5711824" cy="4445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22AF-A359-472E-89A0-2A6DB8BB9B61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9728-44CA-415A-9AB7-EB26285A9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33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5296959"/>
            <a:ext cx="2085975" cy="30427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47A22AF-A359-472E-89A0-2A6DB8BB9B61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5296959"/>
            <a:ext cx="2847975" cy="304271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5296959"/>
            <a:ext cx="561975" cy="304271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0759728-44CA-415A-9AB7-EB26285A92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5416154"/>
            <a:ext cx="84772" cy="7064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5416154"/>
            <a:ext cx="84772" cy="7064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hyperlink" Target="http://74203s037.edusite.ru/" TargetMode="External"/><Relationship Id="rId5" Type="http://schemas.openxmlformats.org/officeDocument/2006/relationships/hyperlink" Target="mailto:internat4shunin@mail.ru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anyaero.com/upload/iblock/353/353313eb38ee23d9e36af0735e0efaa0.jpg" TargetMode="External"/><Relationship Id="rId3" Type="http://schemas.openxmlformats.org/officeDocument/2006/relationships/hyperlink" Target="https://kopilkaurokov.ru/vneurochka/prochee/moi_krai_rodnoi_naviek_liubimyi_ghorod_maghnitoghorsk" TargetMode="External"/><Relationship Id="rId7" Type="http://schemas.openxmlformats.org/officeDocument/2006/relationships/hyperlink" Target="https://upload.wikimedia.org/wikipedia/commons/4/46/&#1052;&#1043;&#1058;&#1059;_&#1080;&#1084;._&#1043;._&#1048;._&#1053;&#1086;&#1089;&#1086;&#1074;&#1072;.jpg" TargetMode="External"/><Relationship Id="rId2" Type="http://schemas.openxmlformats.org/officeDocument/2006/relationships/hyperlink" Target="https://www.magnitogorsk.ru/content/o-gorode/simvolika-i-bren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vatars.mds.yandex.net/get-zen_doc/1717677/pub_5db7ca73c49f2900b6815943_5db7de9aecfb8000ae7e0c2a/scale_1200" TargetMode="External"/><Relationship Id="rId5" Type="http://schemas.openxmlformats.org/officeDocument/2006/relationships/hyperlink" Target="https://wikiway.com/russia/magnitogorsk/photo/#gallery-31" TargetMode="External"/><Relationship Id="rId4" Type="http://schemas.openxmlformats.org/officeDocument/2006/relationships/hyperlink" Target="https://imgtest.mir24.tv/uploaded/images/crops/2018/November/870x489_0x0_detail_crop_6d6719de796719921b7529efe2ebbe888ed2a6b7dabc5a4660a1492d5d10a8b7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1777380"/>
            <a:ext cx="7956884" cy="1296144"/>
          </a:xfrm>
        </p:spPr>
        <p:txBody>
          <a:bodyPr>
            <a:prstTxWarp prst="textPlain">
              <a:avLst>
                <a:gd name="adj" fmla="val 48183"/>
              </a:avLst>
            </a:prstTxWarp>
          </a:bodyPr>
          <a:lstStyle/>
          <a:p>
            <a:pPr marL="182880" indent="0" algn="ctr">
              <a:buNone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  по 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теме: 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«Магнитогорск сегодня. Символика города Магнитогорска»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 descr="C:\Users\user\Downloads\imgonline-com-ua-Transparent-backgr-unV7BrxfiF5KrOZ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9628"/>
            <a:ext cx="3507806" cy="141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21196"/>
            <a:ext cx="835292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70C0"/>
                </a:solidFill>
              </a:rPr>
              <a:t>Администрация города Магнитогорска</a:t>
            </a:r>
          </a:p>
          <a:p>
            <a:pPr algn="ctr"/>
            <a:r>
              <a:rPr lang="ru-RU" sz="1600" dirty="0">
                <a:solidFill>
                  <a:srgbClr val="0070C0"/>
                </a:solidFill>
              </a:rPr>
              <a:t>Муниципальное образовательное учреждение</a:t>
            </a:r>
          </a:p>
          <a:p>
            <a:pPr algn="ctr"/>
            <a:r>
              <a:rPr lang="ru-RU" sz="1600" dirty="0">
                <a:solidFill>
                  <a:srgbClr val="0070C0"/>
                </a:solidFill>
              </a:rPr>
              <a:t>«Специальная (коррекционная) общеобразовательная школа-интернат № 4»</a:t>
            </a:r>
          </a:p>
          <a:p>
            <a:pPr algn="ctr"/>
            <a:r>
              <a:rPr lang="ru-RU" sz="1600" dirty="0">
                <a:solidFill>
                  <a:srgbClr val="0070C0"/>
                </a:solidFill>
              </a:rPr>
              <a:t>города Магнитогорска 455026, Челябинская обл., г. Магнитогорск, ул. Суворова, 110</a:t>
            </a:r>
          </a:p>
          <a:p>
            <a:pPr algn="ctr"/>
            <a:r>
              <a:rPr lang="ru-RU" sz="1600" dirty="0">
                <a:solidFill>
                  <a:srgbClr val="0070C0"/>
                </a:solidFill>
              </a:rPr>
              <a:t>Тел/факс: (3519) 20-25-85, e-</a:t>
            </a:r>
            <a:r>
              <a:rPr lang="ru-RU" sz="1600" dirty="0" err="1">
                <a:solidFill>
                  <a:srgbClr val="0070C0"/>
                </a:solidFill>
              </a:rPr>
              <a:t>mail</a:t>
            </a:r>
            <a:r>
              <a:rPr lang="ru-RU" sz="1600" dirty="0">
                <a:solidFill>
                  <a:srgbClr val="0070C0"/>
                </a:solidFill>
              </a:rPr>
              <a:t>: </a:t>
            </a:r>
            <a:r>
              <a:rPr lang="ru-RU" sz="1600" dirty="0">
                <a:solidFill>
                  <a:srgbClr val="0070C0"/>
                </a:solidFill>
                <a:hlinkClick r:id="rId5"/>
              </a:rPr>
              <a:t>internat4shunin@mail.ru</a:t>
            </a:r>
            <a:r>
              <a:rPr lang="ru-RU" sz="1600" dirty="0">
                <a:solidFill>
                  <a:srgbClr val="0070C0"/>
                </a:solidFill>
              </a:rPr>
              <a:t> ; </a:t>
            </a:r>
            <a:r>
              <a:rPr lang="ru-RU" dirty="0">
                <a:solidFill>
                  <a:srgbClr val="0070C0"/>
                </a:solidFill>
                <a:hlinkClick r:id="rId6"/>
              </a:rPr>
              <a:t>http://74203s037.edusite.ru</a:t>
            </a:r>
            <a:r>
              <a:rPr lang="ru-RU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30548" y="40225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Чубаева Наталья Николаевна,  </a:t>
            </a:r>
          </a:p>
          <a:p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группы продлённого дня, </a:t>
            </a:r>
          </a:p>
          <a:p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высшей квалификационной категории, </a:t>
            </a:r>
          </a:p>
          <a:p>
            <a:pPr algn="ctr"/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«С(К)ОШИ №4»,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892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9693">
        <p14:reveal/>
      </p:transition>
    </mc:Choice>
    <mc:Fallback xmlns="">
      <p:transition spd="slow" advClick="0" advTm="96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5686" y="193204"/>
            <a:ext cx="4257050" cy="9361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Магнитогорск</a:t>
            </a: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–«столица </a:t>
            </a: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черной металлургии»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742" y="3372296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Интересно, что город находится на границе Европы и Азии: в качестве границы служит река Урал.</a:t>
            </a:r>
          </a:p>
        </p:txBody>
      </p:sp>
      <p:pic>
        <p:nvPicPr>
          <p:cNvPr id="1026" name="Picture 2" descr="C:\Users\user\Desktop\2014-12-29_1656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" y="121196"/>
            <a:ext cx="4762500" cy="3086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fa5b8e5a-d6a6-4969-ac0c-472ffe1be81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7499"/>
            <a:ext cx="4136074" cy="2740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58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73408"/>
            <a:ext cx="4274712" cy="266155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городе находятся: 7 ВУЗов, 3 театра, 8 кинотеатров, 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колледжи</a:t>
            </a: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цирк, спортивные комплексы, 4 дома культуры, аэропорт, вокзал и 4 музея. </a:t>
            </a:r>
          </a:p>
        </p:txBody>
      </p:sp>
      <p:pic>
        <p:nvPicPr>
          <p:cNvPr id="2051" name="Picture 3" descr="C:\Users\user\Desktop\mgt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3204"/>
            <a:ext cx="4104456" cy="2733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img29517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5532"/>
            <a:ext cx="3017912" cy="2010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353313eb38ee23d9e36af0735e0efaa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263" y="3121330"/>
            <a:ext cx="2926906" cy="2034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original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629" y="3140544"/>
            <a:ext cx="2874017" cy="2034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393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1197"/>
            <a:ext cx="3842664" cy="11521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Магнитогорск является родиной хоккейной команды </a:t>
            </a: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«Металлург».</a:t>
            </a:r>
          </a:p>
        </p:txBody>
      </p:sp>
      <p:pic>
        <p:nvPicPr>
          <p:cNvPr id="3074" name="Picture 2" descr="C:\Users\user\Desktop\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75" y="112759"/>
            <a:ext cx="4281253" cy="2855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DSC00889-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159399"/>
            <a:ext cx="4281253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Dlb7OwaXgAAJq7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637752"/>
            <a:ext cx="3986477" cy="2660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568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1197"/>
            <a:ext cx="8640960" cy="5760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Символика города Магнитогорска</a:t>
            </a:r>
            <a:endParaRPr lang="ru-RU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C:\Users\user\Desktop\gerb-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33364"/>
            <a:ext cx="302433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779912" y="1129308"/>
            <a:ext cx="47160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Флаг </a:t>
            </a:r>
            <a:r>
              <a:rPr lang="ru-RU" sz="2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составлен на основании герба города Магнитогорска, по правилам и соответствующим традициям геральдики и отражает исторические, культурные, социально-экономические, национальные и иные местные традиции.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775365"/>
            <a:ext cx="14013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Герб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39458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1197"/>
            <a:ext cx="8640960" cy="5760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Символика города Магнитогорска</a:t>
            </a:r>
            <a:endParaRPr lang="ru-RU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1129308"/>
            <a:ext cx="47160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Герб</a:t>
            </a: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утвержден Малым советом Совета народных депутатов города 17 июня 1993 года (решение №176). Руководитель авторской группы, создавшей герб — Галина М. Логвиненко.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775365"/>
            <a:ext cx="14702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Флаг</a:t>
            </a:r>
            <a:endParaRPr lang="ru-RU" sz="4000" dirty="0"/>
          </a:p>
        </p:txBody>
      </p:sp>
      <p:pic>
        <p:nvPicPr>
          <p:cNvPr id="7" name="Рисунок 6" descr="C:\Users\user\Desktop\fdergz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6" y="1633364"/>
            <a:ext cx="329364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308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1197"/>
            <a:ext cx="8640960" cy="5760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Символика города Магнитогорска</a:t>
            </a:r>
            <a:endParaRPr lang="ru-RU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766640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Гимн </a:t>
            </a:r>
            <a:r>
              <a:rPr lang="ru-RU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«Магнитка»</a:t>
            </a:r>
          </a:p>
          <a:p>
            <a:pPr algn="ctr"/>
            <a:r>
              <a:rPr lang="ru-RU" sz="2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(Музыка </a:t>
            </a:r>
            <a:r>
              <a:rPr lang="ru-RU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А.Н</a:t>
            </a:r>
            <a:r>
              <a:rPr lang="ru-RU" sz="2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Пахмутовой</a:t>
            </a:r>
            <a:r>
              <a:rPr lang="ru-RU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Слова Н.Н</a:t>
            </a:r>
            <a:r>
              <a:rPr lang="ru-RU" sz="2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Добронравова)</a:t>
            </a:r>
            <a:endParaRPr lang="ru-RU" sz="2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870x489_0x0_detail_crop_6d6719de796719921b7529efe2ebbe888ed2a6b7dabc5a4660a1492d5d10a8b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457" y="2089838"/>
            <a:ext cx="5338664" cy="2999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405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955"/>
            <a:ext cx="7787208" cy="1068288"/>
          </a:xfrm>
        </p:spPr>
        <p:txBody>
          <a:bodyPr/>
          <a:lstStyle/>
          <a:p>
            <a:r>
              <a:rPr lang="ru-RU" sz="3600" dirty="0" smtClean="0"/>
              <a:t>Источники информации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33500"/>
            <a:ext cx="8363272" cy="411628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Магнитогорск. Администрация города</a:t>
            </a:r>
            <a:r>
              <a:rPr lang="en-US" sz="1600" dirty="0" smtClean="0"/>
              <a:t> [</a:t>
            </a:r>
            <a:r>
              <a:rPr lang="ru-RU" sz="1600" dirty="0" smtClean="0"/>
              <a:t>Электронный ресурс</a:t>
            </a:r>
            <a:r>
              <a:rPr lang="en-US" sz="1600" dirty="0" smtClean="0"/>
              <a:t>]</a:t>
            </a:r>
            <a:r>
              <a:rPr lang="ru-RU" sz="1600" dirty="0" smtClean="0"/>
              <a:t>. Символика и бренд. – 18.12.2019, режим доступа: </a:t>
            </a: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www.magnitogorsk.ru/content/o-gorode/simvolika-i-brend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Копилка </a:t>
            </a:r>
            <a:r>
              <a:rPr lang="ru-RU" sz="1600" dirty="0"/>
              <a:t>уроков [Электронный ресурс]. Сулейманова Назира. "Мой край родной навек любимый – город Магнитогорск». Исследовательская работа. -   06.11.2016 , режим доступа: </a:t>
            </a:r>
            <a:r>
              <a:rPr lang="ru-RU" sz="1600" dirty="0">
                <a:hlinkClick r:id="rId3"/>
              </a:rPr>
              <a:t>https://</a:t>
            </a:r>
            <a:r>
              <a:rPr lang="ru-RU" sz="1600" dirty="0" smtClean="0">
                <a:hlinkClick r:id="rId3"/>
              </a:rPr>
              <a:t>kopilkaurokov.ru/vneurochka/prochee/moi_krai_rodnoi_naviek_liubimyi_ghorod_maghnitoghorsk</a:t>
            </a:r>
            <a:r>
              <a:rPr lang="ru-RU" sz="1600" dirty="0" smtClean="0"/>
              <a:t>   </a:t>
            </a:r>
          </a:p>
          <a:p>
            <a:r>
              <a:rPr lang="ru-RU" sz="1600" dirty="0" smtClean="0">
                <a:hlinkClick r:id="rId4"/>
              </a:rPr>
              <a:t>Пахмутова А.Н. и Добронравов Н.Н.</a:t>
            </a:r>
            <a:endParaRPr lang="ru-RU" sz="1600" dirty="0" smtClean="0"/>
          </a:p>
          <a:p>
            <a:r>
              <a:rPr lang="ru-RU" sz="1600" dirty="0" smtClean="0">
                <a:hlinkClick r:id="rId5"/>
              </a:rPr>
              <a:t>Цирк</a:t>
            </a:r>
            <a:endParaRPr lang="ru-RU" sz="1600" dirty="0" smtClean="0"/>
          </a:p>
          <a:p>
            <a:pPr>
              <a:tabLst>
                <a:tab pos="1163638" algn="l"/>
              </a:tabLst>
            </a:pPr>
            <a:r>
              <a:rPr lang="ru-RU" sz="1600" dirty="0" smtClean="0">
                <a:hlinkClick r:id="rId6"/>
              </a:rPr>
              <a:t>Хоккейная команда </a:t>
            </a:r>
            <a:r>
              <a:rPr lang="ru-RU" sz="1600" dirty="0" smtClean="0">
                <a:hlinkClick r:id="rId6"/>
              </a:rPr>
              <a:t>Металлург</a:t>
            </a:r>
            <a:endParaRPr lang="ru-RU" sz="1600" dirty="0" smtClean="0"/>
          </a:p>
          <a:p>
            <a:pPr>
              <a:tabLst>
                <a:tab pos="1163638" algn="l"/>
              </a:tabLst>
            </a:pPr>
            <a:r>
              <a:rPr lang="ru-RU" sz="1600" dirty="0" smtClean="0">
                <a:hlinkClick r:id="rId7"/>
              </a:rPr>
              <a:t>МГТУ Магнитогорск</a:t>
            </a:r>
            <a:endParaRPr lang="ru-RU" sz="1600" dirty="0" smtClean="0"/>
          </a:p>
          <a:p>
            <a:pPr>
              <a:tabLst>
                <a:tab pos="1163638" algn="l"/>
              </a:tabLst>
            </a:pPr>
            <a:r>
              <a:rPr lang="ru-RU" sz="1600" dirty="0" smtClean="0">
                <a:hlinkClick r:id="rId8"/>
              </a:rPr>
              <a:t>Магнитогорск Аэропорт</a:t>
            </a:r>
            <a:endParaRPr lang="ru-RU" sz="1600" dirty="0" smtClean="0"/>
          </a:p>
          <a:p>
            <a:pPr>
              <a:tabLst>
                <a:tab pos="1163638" algn="l"/>
              </a:tabLst>
            </a:pPr>
            <a:endParaRPr lang="ru-RU" sz="1600" dirty="0" smtClean="0"/>
          </a:p>
          <a:p>
            <a:pPr>
              <a:tabLst>
                <a:tab pos="1163638" algn="l"/>
              </a:tabLst>
            </a:pPr>
            <a:endParaRPr lang="ru-RU" sz="1600" dirty="0" smtClean="0"/>
          </a:p>
          <a:p>
            <a:pPr>
              <a:tabLst>
                <a:tab pos="1163638" algn="l"/>
              </a:tabLst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282151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813</TotalTime>
  <Words>299</Words>
  <Application>Microsoft Office PowerPoint</Application>
  <PresentationFormat>Экран (16:10)</PresentationFormat>
  <Paragraphs>38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Исполнительная</vt:lpstr>
      <vt:lpstr>Презентация  по теме:  «Магнитогорск сегодня. Символика города Магнитогорска»</vt:lpstr>
      <vt:lpstr> Магнитогорск –«столица черной металлургии»</vt:lpstr>
      <vt:lpstr> В городе находятся: 7 ВУЗов, 3 театра, 8 кинотеатров, колледжи, цирк, спортивные комплексы, 4 дома культуры, аэропорт, вокзал и 4 музея. </vt:lpstr>
      <vt:lpstr> Магнитогорск является родиной хоккейной команды «Металлург».</vt:lpstr>
      <vt:lpstr> Символика города Магнитогорска</vt:lpstr>
      <vt:lpstr> Символика города Магнитогорска</vt:lpstr>
      <vt:lpstr> Символика города Магнитогорска</vt:lpstr>
      <vt:lpstr>Источники информации</vt:lpstr>
    </vt:vector>
  </TitlesOfParts>
  <Company>office 2007 rus ent: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Город  - Воронеж</dc:title>
  <dc:creator>Наталья</dc:creator>
  <cp:lastModifiedBy>user</cp:lastModifiedBy>
  <cp:revision>55</cp:revision>
  <dcterms:created xsi:type="dcterms:W3CDTF">2015-01-27T19:32:11Z</dcterms:created>
  <dcterms:modified xsi:type="dcterms:W3CDTF">2020-08-02T13:36:52Z</dcterms:modified>
</cp:coreProperties>
</file>