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3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E4733-709E-4F67-866D-63A4F0BF4CD7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C7E85-BF54-4951-80F3-29871FB2E6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23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C7E85-BF54-4951-80F3-29871FB2E63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15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8001"/>
            <a:ext cx="7772400" cy="35560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7500"/>
            <a:ext cx="6400800" cy="1016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43000"/>
            <a:ext cx="7772400" cy="2087563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90636"/>
            <a:ext cx="7772400" cy="94323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270250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270250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270250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333500"/>
            <a:ext cx="4041648" cy="3771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4040188" cy="5080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33500"/>
            <a:ext cx="4041775" cy="5080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844040"/>
            <a:ext cx="4041648" cy="3261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844041"/>
            <a:ext cx="4041648" cy="32609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22250"/>
            <a:ext cx="3008313" cy="17462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27542"/>
            <a:ext cx="4995863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032000"/>
            <a:ext cx="3008313" cy="307313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90500"/>
            <a:ext cx="5711824" cy="7461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952500"/>
            <a:ext cx="6054724" cy="378420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841875"/>
            <a:ext cx="5711824" cy="4445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3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5296959"/>
            <a:ext cx="2085975" cy="30427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7A22AF-A359-472E-89A0-2A6DB8BB9B61}" type="datetimeFigureOut">
              <a:rPr lang="ru-RU" smtClean="0"/>
              <a:pPr/>
              <a:t>02.08.2020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5296959"/>
            <a:ext cx="2847975" cy="304271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5296959"/>
            <a:ext cx="561975" cy="304271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759728-44CA-415A-9AB7-EB26285A92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5416154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5416154"/>
            <a:ext cx="84772" cy="706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http://74203s037.edusite.ru/" TargetMode="External"/><Relationship Id="rId5" Type="http://schemas.openxmlformats.org/officeDocument/2006/relationships/hyperlink" Target="mailto:internat4shunin@mail.ru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mv74.ru/files/2014/03/schilov28.jpg" TargetMode="External"/><Relationship Id="rId3" Type="http://schemas.openxmlformats.org/officeDocument/2006/relationships/hyperlink" Target="https://www.magtu.ru/images/phocagallery/gazeta_dennitsa_12/dennitsa_3_ot_15_02_2019/thumbs/phoca_thumb_l_6-1.jpg" TargetMode="External"/><Relationship Id="rId7" Type="http://schemas.openxmlformats.org/officeDocument/2006/relationships/hyperlink" Target="http://litkarta.chelreglib.ru/persons/writers/bartkov-vladimir-vitalevich/" TargetMode="External"/><Relationship Id="rId2" Type="http://schemas.openxmlformats.org/officeDocument/2006/relationships/hyperlink" Target="https://kopilkaurokov.ru/vneurochka/prochee/moi_krai_rodnoi_naviek_liubimyi_ghorod_maghnitoghors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tkarta.chelreglib.ru/media/photos/2018/12/20/pavlov.jpg" TargetMode="External"/><Relationship Id="rId5" Type="http://schemas.openxmlformats.org/officeDocument/2006/relationships/hyperlink" Target="http://litkarta.chelreglib.ru/media/photos/2018/10/10/kondratkovskaya2.jpg" TargetMode="External"/><Relationship Id="rId4" Type="http://schemas.openxmlformats.org/officeDocument/2006/relationships/hyperlink" Target="https://upload.wikimedia.org/wikipedia/ru/7/7f/&#1055;&#1086;&#1088;&#1090;&#1088;&#1077;&#1090;_&#1041;&#1086;&#1088;&#1080;&#1089;&#1072;_&#1040;&#1083;&#1077;&#1082;&#1089;&#1072;&#1085;&#1076;&#1088;&#1086;&#1074;&#1080;&#1095;&#1072;_&#1056;&#1091;&#1095;&#1100;&#1105;&#1074;&#1072;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705372"/>
            <a:ext cx="8280920" cy="1224136"/>
          </a:xfrm>
        </p:spPr>
        <p:txBody>
          <a:bodyPr>
            <a:prstTxWarp prst="textPlain">
              <a:avLst>
                <a:gd name="adj" fmla="val 48183"/>
              </a:avLst>
            </a:prstTxWarp>
          </a:bodyPr>
          <a:lstStyle/>
          <a:p>
            <a:pPr marL="182880" indent="0" algn="ctr"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Презентация по теме: </a:t>
            </a:r>
            <a:b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«Писатели и поэты города Магнитогорска и Южного Урала»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 descr="C:\Users\user\Downloads\imgonline-com-ua-Transparent-backgr-unV7BrxfiF5KrOZ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2" y="3467862"/>
            <a:ext cx="4187307" cy="169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21196"/>
            <a:ext cx="90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</a:rPr>
              <a:t>Администрация города Магнитогорска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Муниципальное образовательное учреждение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«Специальная (коррекционная) общеобразовательная школа-интернат № 4»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города Магнитогорска 455026, Челябинская обл., г. Магнитогорск, ул. Суворова, 110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Тел/факс: (3519) 20-25-85, e-</a:t>
            </a:r>
            <a:r>
              <a:rPr lang="ru-RU" sz="1600" dirty="0" err="1">
                <a:solidFill>
                  <a:srgbClr val="0070C0"/>
                </a:solidFill>
              </a:rPr>
              <a:t>mail</a:t>
            </a:r>
            <a:r>
              <a:rPr lang="ru-RU" sz="1600" dirty="0">
                <a:solidFill>
                  <a:srgbClr val="0070C0"/>
                </a:solidFill>
              </a:rPr>
              <a:t>: </a:t>
            </a:r>
            <a:r>
              <a:rPr lang="ru-RU" sz="1600" dirty="0">
                <a:solidFill>
                  <a:srgbClr val="0070C0"/>
                </a:solidFill>
                <a:hlinkClick r:id="rId5"/>
              </a:rPr>
              <a:t>internat4shunin@mail.ru</a:t>
            </a:r>
            <a:r>
              <a:rPr lang="ru-RU" sz="1600" dirty="0">
                <a:solidFill>
                  <a:srgbClr val="0070C0"/>
                </a:solidFill>
              </a:rPr>
              <a:t> ; </a:t>
            </a:r>
            <a:r>
              <a:rPr lang="ru-RU" sz="1600" dirty="0">
                <a:solidFill>
                  <a:srgbClr val="0070C0"/>
                </a:solidFill>
                <a:hlinkClick r:id="rId6"/>
              </a:rPr>
              <a:t>http://74203s037.edusite.ru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59960" y="396239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Чубаева Наталья Николаевна,  </a:t>
            </a:r>
          </a:p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группы продлённого дня, </a:t>
            </a:r>
          </a:p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высшей квалификационной категории, </a:t>
            </a:r>
          </a:p>
          <a:p>
            <a:pPr algn="ctr"/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«С(К)ОШИ №4», 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92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693">
        <p14:reveal/>
      </p:transition>
    </mc:Choice>
    <mc:Fallback xmlns="">
      <p:transition spd="slow" advClick="0" advTm="969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1605" y="265212"/>
            <a:ext cx="3923928" cy="10128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 </a:t>
            </a:r>
            <a:r>
              <a:rPr lang="ru-RU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Ручьёв </a:t>
            </a:r>
            <a:r>
              <a:rPr lang="ru-RU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Борис </a:t>
            </a:r>
            <a:r>
              <a:rPr lang="ru-RU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   Александрович </a:t>
            </a:r>
            <a:endParaRPr lang="ru-RU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1026" name="Picture 2" descr="C:\Users\user\Desktop\250px-Портрет_Бориса_Александровича_Ручьёв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61356"/>
            <a:ext cx="2664296" cy="40549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112930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И</a:t>
            </a:r>
            <a:r>
              <a:rPr lang="ru-RU" sz="2400" dirty="0" smtClean="0">
                <a:solidFill>
                  <a:srgbClr val="002060"/>
                </a:solidFill>
              </a:rPr>
              <a:t>звестный </a:t>
            </a:r>
            <a:r>
              <a:rPr lang="ru-RU" sz="2400" dirty="0">
                <a:solidFill>
                  <a:srgbClr val="002060"/>
                </a:solidFill>
              </a:rPr>
              <a:t>советский поэт, первостроитель Магнитки, автор трёх десятков поэтических книг, обладатель звания «Почётный гражданин Магнитогорска» </a:t>
            </a:r>
          </a:p>
        </p:txBody>
      </p:sp>
    </p:spTree>
    <p:extLst>
      <p:ext uri="{BB962C8B-B14F-4D97-AF65-F5344CB8AC3E}">
        <p14:creationId xmlns:p14="http://schemas.microsoft.com/office/powerpoint/2010/main" val="258599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5212"/>
            <a:ext cx="3923928" cy="10128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 </a:t>
            </a:r>
            <a:r>
              <a:rPr lang="ru-RU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Кондратковская Нина Георгиевна</a:t>
            </a:r>
            <a:endParaRPr lang="ru-RU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141734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Ее именем в 1998 г. названа Центральная детская библиотека города. На доме, где долгие годы жила поэтесса, висит мемориальная доска.</a:t>
            </a:r>
          </a:p>
        </p:txBody>
      </p:sp>
      <p:pic>
        <p:nvPicPr>
          <p:cNvPr id="2050" name="Picture 2" descr="C:\Users\user\Desktop\513px-Кондратковская_Нина_Георгиев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03036"/>
            <a:ext cx="3024336" cy="42722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58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766" y="15830"/>
            <a:ext cx="4104456" cy="10128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 </a:t>
            </a:r>
            <a:r>
              <a:rPr lang="ru-RU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Павлов Александр Борисович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9228"/>
            <a:ext cx="4248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Поэт</a:t>
            </a:r>
            <a:r>
              <a:rPr lang="ru-RU" sz="2400" dirty="0">
                <a:solidFill>
                  <a:srgbClr val="002060"/>
                </a:solidFill>
              </a:rPr>
              <a:t>, журналист, Член Союза писателей России, лауреат Премии имени Д. Н. Мамина-Сибиряка, автор пяти поэтических книг: Предгорья (1976), Пологий свет (1982), Сверим время (1983), Город и поэт (1996), С ярмарки еду (2008). Родился, жил и работал в городе Магнитогорске (Челябинская область). </a:t>
            </a:r>
          </a:p>
        </p:txBody>
      </p:sp>
      <p:pic>
        <p:nvPicPr>
          <p:cNvPr id="3074" name="Picture 2" descr="C:\Users\user\Desktop\pavl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985292"/>
            <a:ext cx="3328243" cy="43817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71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5212"/>
            <a:ext cx="4464496" cy="10128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 </a:t>
            </a:r>
            <a:r>
              <a:rPr lang="ru-RU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Бартков Владимир </a:t>
            </a:r>
            <a:r>
              <a:rPr lang="ru-RU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Витальевич</a:t>
            </a:r>
            <a:endParaRPr lang="ru-RU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3980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Поэт</a:t>
            </a:r>
            <a:r>
              <a:rPr lang="ru-RU" sz="2400" dirty="0">
                <a:solidFill>
                  <a:srgbClr val="002060"/>
                </a:solidFill>
              </a:rPr>
              <a:t>, журналист. Родился 12 мая 1988 года в </a:t>
            </a:r>
            <a:r>
              <a:rPr lang="ru-RU" sz="2400" dirty="0" err="1">
                <a:solidFill>
                  <a:srgbClr val="002060"/>
                </a:solidFill>
              </a:rPr>
              <a:t>Брединском</a:t>
            </a:r>
            <a:r>
              <a:rPr lang="ru-RU" sz="2400" dirty="0">
                <a:solidFill>
                  <a:srgbClr val="002060"/>
                </a:solidFill>
              </a:rPr>
              <a:t> районе Челябинской области. Окончил филологический факультет </a:t>
            </a:r>
            <a:r>
              <a:rPr lang="ru-RU" sz="2400" dirty="0" err="1">
                <a:solidFill>
                  <a:srgbClr val="002060"/>
                </a:solidFill>
              </a:rPr>
              <a:t>МаГУ</a:t>
            </a:r>
            <a:r>
              <a:rPr lang="ru-RU" sz="2400" dirty="0">
                <a:solidFill>
                  <a:srgbClr val="002060"/>
                </a:solidFill>
              </a:rPr>
              <a:t>, работал корреспондентом в редакции газеты «Магнитогорский металл». Лауреат конкурса «Дебют-2006», в 2007 году занял первое место в номинации «Поэзия» в областном литературном конкурсе, проводимом министерством культуры Челябинской области. </a:t>
            </a:r>
          </a:p>
        </p:txBody>
      </p:sp>
      <p:pic>
        <p:nvPicPr>
          <p:cNvPr id="4098" name="Picture 2" descr="C:\Users\user\Desktop\v-v-bart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6078"/>
            <a:ext cx="3456384" cy="4212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85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766" y="15830"/>
            <a:ext cx="4104456" cy="10128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 </a:t>
            </a:r>
            <a:r>
              <a:rPr lang="ru-RU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Шилов Николай Петрович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9228"/>
            <a:ext cx="4248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Николай Петрович Шилов был профессором Академии культуры и искусства, известным сценаристом и прирожденным детским поэтом. Ребята очень любили встречаться с Николаем Петровичем в школах, библиотеках, детских домах, детских садах. Таких людей на Руси называли «Детскими праздниками».</a:t>
            </a:r>
          </a:p>
        </p:txBody>
      </p:sp>
      <p:pic>
        <p:nvPicPr>
          <p:cNvPr id="5122" name="Picture 2" descr="C:\Users\user\Desktop\f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29308"/>
            <a:ext cx="3240360" cy="43508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07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9544" y="0"/>
            <a:ext cx="4104456" cy="14220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 </a:t>
            </a:r>
            <a:r>
              <a:rPr lang="ru-RU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Татьяничева Людмила Константиновна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9228"/>
            <a:ext cx="4248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Татьяничева Людмила Константиновна (19 декабря 1915 — 8 апреля 1980). Детские сборники Людмилы Константиновны начали издаваться с середины 50-х годов прошлого века в Москве, Свердловске, Челябинске и переводились на другие языки.</a:t>
            </a:r>
          </a:p>
        </p:txBody>
      </p:sp>
      <p:pic>
        <p:nvPicPr>
          <p:cNvPr id="6146" name="Picture 2" descr="C:\Users\user\Desktop\phoca_thumb_l_6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89348"/>
            <a:ext cx="2880320" cy="38159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281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68952" cy="1140296"/>
          </a:xfrm>
        </p:spPr>
        <p:txBody>
          <a:bodyPr/>
          <a:lstStyle/>
          <a:p>
            <a:r>
              <a:rPr lang="ru-RU" sz="3600" dirty="0" smtClean="0"/>
              <a:t>Источники информации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Копилка уроков [Электронный ресурс]. Сулейманова Назира. "Мой край родной навек любимый – город Магнитогорск». Исследовательская работа. -   06.11.2016 , режим доступа: </a:t>
            </a:r>
            <a:r>
              <a:rPr lang="ru-RU" sz="1800" dirty="0">
                <a:hlinkClick r:id="rId2"/>
              </a:rPr>
              <a:t>https://</a:t>
            </a:r>
            <a:r>
              <a:rPr lang="ru-RU" sz="1800" dirty="0" smtClean="0">
                <a:hlinkClick r:id="rId2"/>
              </a:rPr>
              <a:t>kopilkaurokov.ru/vneurochka/prochee/moi_krai_rodnoi_naviek_liubimyi_ghorod_maghnitoghorsk</a:t>
            </a:r>
            <a:r>
              <a:rPr lang="ru-RU" sz="1800" dirty="0" smtClean="0"/>
              <a:t> </a:t>
            </a:r>
          </a:p>
          <a:p>
            <a:r>
              <a:rPr lang="ru-RU" sz="1800" dirty="0" smtClean="0">
                <a:hlinkClick r:id="rId3"/>
              </a:rPr>
              <a:t>Людмила Татьяничева</a:t>
            </a:r>
            <a:r>
              <a:rPr lang="ru-RU" sz="1800" dirty="0" smtClean="0"/>
              <a:t>;</a:t>
            </a:r>
          </a:p>
          <a:p>
            <a:r>
              <a:rPr lang="ru-RU" sz="1800" dirty="0" smtClean="0">
                <a:hlinkClick r:id="rId4"/>
              </a:rPr>
              <a:t>Борис Ручьёв</a:t>
            </a:r>
            <a:endParaRPr lang="ru-RU" sz="1800" dirty="0" smtClean="0"/>
          </a:p>
          <a:p>
            <a:r>
              <a:rPr lang="ru-RU" sz="1800" dirty="0" smtClean="0">
                <a:hlinkClick r:id="rId5"/>
              </a:rPr>
              <a:t>Нина Кондратковская</a:t>
            </a:r>
            <a:r>
              <a:rPr lang="ru-RU" sz="1800" dirty="0" smtClean="0"/>
              <a:t>;</a:t>
            </a:r>
          </a:p>
          <a:p>
            <a:r>
              <a:rPr lang="ru-RU" sz="1800" dirty="0" smtClean="0">
                <a:hlinkClick r:id="rId6"/>
              </a:rPr>
              <a:t>Павлов А.Б.</a:t>
            </a:r>
            <a:r>
              <a:rPr lang="ru-RU" sz="1800" dirty="0" smtClean="0"/>
              <a:t>;</a:t>
            </a:r>
          </a:p>
          <a:p>
            <a:r>
              <a:rPr lang="ru-RU" sz="1800" dirty="0" smtClean="0">
                <a:hlinkClick r:id="rId7"/>
              </a:rPr>
              <a:t>Бартков В.В.</a:t>
            </a:r>
            <a:r>
              <a:rPr lang="ru-RU" sz="1800" dirty="0" smtClean="0"/>
              <a:t>;</a:t>
            </a:r>
          </a:p>
          <a:p>
            <a:r>
              <a:rPr lang="ru-RU" sz="1800" smtClean="0">
                <a:hlinkClick r:id="rId8"/>
              </a:rPr>
              <a:t>Шилов Н.П.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472566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686</TotalTime>
  <Words>388</Words>
  <Application>Microsoft Office PowerPoint</Application>
  <PresentationFormat>Экран (16:10)</PresentationFormat>
  <Paragraphs>33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по теме:  «Писатели и поэты города Магнитогорска и Южного Урала»</vt:lpstr>
      <vt:lpstr>  Ручьёв Борис     Александрович </vt:lpstr>
      <vt:lpstr>  Кондратковская Нина Георгиевна</vt:lpstr>
      <vt:lpstr>  Павлов Александр Борисович </vt:lpstr>
      <vt:lpstr>  Бартков Владимир Витальевич</vt:lpstr>
      <vt:lpstr>  Шилов Николай Петрович</vt:lpstr>
      <vt:lpstr>  Татьяничева Людмила Константиновна </vt:lpstr>
      <vt:lpstr>Источники информации</vt:lpstr>
    </vt:vector>
  </TitlesOfParts>
  <Company>office 2007 rus ent: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Город  - Воронеж</dc:title>
  <dc:creator>Наталья</dc:creator>
  <cp:lastModifiedBy>user</cp:lastModifiedBy>
  <cp:revision>48</cp:revision>
  <dcterms:created xsi:type="dcterms:W3CDTF">2015-01-27T19:32:11Z</dcterms:created>
  <dcterms:modified xsi:type="dcterms:W3CDTF">2020-08-02T15:18:44Z</dcterms:modified>
</cp:coreProperties>
</file>