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47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ars.mds.yandex.net/get-pdb/2302431/772b5f64-5cb7-46d2-a48f-2d00f84b36cb/s1200?webp=false" TargetMode="External"/><Relationship Id="rId2" Type="http://schemas.openxmlformats.org/officeDocument/2006/relationships/hyperlink" Target="https://www.art-talant.org/publikacii/30497-vaghnye-melochi-zagad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Муницинальное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бюджетное дошкольное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сад «Стрела»,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район, п. Красный Коммунар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 загадок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теме: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«Важные мелочи»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886200"/>
            <a:ext cx="4214842" cy="17526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- составитель: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Вячеславовна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инструктор по физической культуре высшей квалификационной категории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«Стрела»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4331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Ноги под землей живут,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Вглубь тиши они ползут.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Верхушку просят рассказать,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Жизнь на солнце описать.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листочки на ветру,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шуршат белиберду?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Ветки крепнут? Рвутся вверх?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Ствол могучий? – Вот успех!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Рады ноги под землей,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Оттого в тиши покой.    (Дерево)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07052"/>
            <a:ext cx="5411620" cy="645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571480"/>
            <a:ext cx="4357718" cy="557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27146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Ветви гибки и крепки,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корня растут они.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Весной почки распускают,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Новой жизнью оживают.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(Кустарник)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14620"/>
            <a:ext cx="5908564" cy="32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3000372"/>
            <a:ext cx="6000792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Источник: Академия развития творчества «АРТ – талант» [Электронный ресурс].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Н.В. – публикация загадок по теме: «Важные мелочи» 21.08.2020, режим доступа: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https://www.art-talant.org/publikacii/30497-vaghnye-melochi-zagadki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Фон[Электронный ресурс]: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https://avatars.mds.yandex.net/get-pdb/2302431/772b5f64-5cb7-46d2-a48f-2d00f84b36cb/s1200?webp=false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Важные мелочи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мире много мелочей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не замечаем.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будто за семью замками,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Мимо проживаем.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дорожке червячок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Делает зарядку.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ветки машет паучок,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Штопает заплатку.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Птички радуются дню,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Распушили перья.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Прячься, милый червячок,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домик, в подземелье.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мире много мелочей,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Очень, очень важных.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не растеряй ключей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дверей прекрасных.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642918"/>
            <a:ext cx="5411620" cy="645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814264">
            <a:off x="5172891" y="4224416"/>
            <a:ext cx="1490666" cy="11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357826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41329">
            <a:off x="2500298" y="785794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orig (2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243986">
            <a:off x="306446" y="4122173"/>
            <a:ext cx="559567" cy="490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Темной ниткою 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Вьется вдаль, чудес полна.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Колея легла узором,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машины колеса.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нее скорей ступи,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мир ты посмотри.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(Дорога)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714620"/>
            <a:ext cx="48577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14744" y="2428868"/>
            <a:ext cx="4857784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Кушать постоянно хочет,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рекой она стрекочет.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Съест и муху, комара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разиню,  мотылька.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Ножки длинные – тиски,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Берегитесь вы жучки.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Крылья, хвостик и глаза.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Знаем – это ….  Стрекоза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C:\Documents and Settings\Admin.MICROSOF-6ECCCC\Рабочий стол\orig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00108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14942" y="1214422"/>
            <a:ext cx="3286148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40000" lnSpcReduction="2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Очень дружная семья,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ней роль у каждого своя.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Кто жилище сторожит,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Кто - то строит, кто бежит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 добычей в лес густой,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Червячков несет на стол.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Очень любят тли личинки.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десерт будут травинки.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Отобедав, все за дело.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Хоть и маленькое тело,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 расчистят все вокруг –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Недаром, их санитарами зовут.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Матушка всем заправляет,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Растит деток, обучает.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Воспитает их любя –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Очень крепкая семья.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(Муравьи)</a:t>
            </a:r>
          </a:p>
          <a:p>
            <a:r>
              <a:rPr lang="ru-RU" dirty="0" smtClean="0"/>
              <a:t>     </a:t>
            </a:r>
          </a:p>
          <a:p>
            <a:endParaRPr lang="ru-RU" dirty="0"/>
          </a:p>
        </p:txBody>
      </p:sp>
      <p:pic>
        <p:nvPicPr>
          <p:cNvPr id="4" name="Рисунок 3" descr="C:\Documents and Settings\Admin.MICROSOF-6ECCCC\Рабочий стол\3b9d0c0731374c80b66b01036fd08eb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14686"/>
            <a:ext cx="33878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6" y="2714620"/>
            <a:ext cx="3857652" cy="36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464346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Летом, по теплу летает,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Людям всем надоедает.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секрету говоря,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делом занята.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Ведет дегустацию,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пишет публикации.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Выбирает «Щечку дня» 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намазана она?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Щечка Маши в шоколаде,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Щечка Даши в мармеладе,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 а Коля проиграл,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мылом щечку натирал.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 вам гостья прилетала?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Ваши щечки проверяла?</a:t>
            </a:r>
          </a:p>
          <a:p>
            <a:endParaRPr lang="ru-RU" dirty="0"/>
          </a:p>
        </p:txBody>
      </p:sp>
      <p:pic>
        <p:nvPicPr>
          <p:cNvPr id="4" name="Рисунок 3" descr="http://cccp.fun/wp-content/uploads/2019/03/05caeac32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496"/>
            <a:ext cx="3586299" cy="279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2285992"/>
            <a:ext cx="3786214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из луковки  родился,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земли на свет явился.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Ароматом полон дом,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нектара много в нем.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от сластя танцы вьют,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Пчелки кружат и поют.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Угощенье принимают,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 в горшочки собирают.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Красотой он поделился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бабочкою породнился.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Крылышки, что лепестки 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Ярких красок огоньки.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Догадались, чей листок?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пестренький ….    – цветок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443156"/>
            <a:ext cx="2214578" cy="31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14942" y="2571744"/>
            <a:ext cx="2428892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264320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землею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землей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гнездо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томится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 круглые внутри,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Подрастут,  и их бери.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Хоть вари, иль жарь, иль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столе всегда он царь.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000372"/>
            <a:ext cx="2927339" cy="29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00694" y="2643182"/>
            <a:ext cx="3429024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264320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Вырос в поле, в солнце лета.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окреп, его сушить,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Шелушить и молотить.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тесто сыплется мука 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Разомнут ему бока.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печи возьмут румяным,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столе он будет главным.    (Хлеб)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00760" y="3714752"/>
            <a:ext cx="228601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Documents and Settings\Admin.MICROSOF-6ECCCC\Рабочий стол\19707407_14574ff73944903a3110b0d326e0dd85_80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534503">
            <a:off x="6236690" y="3421250"/>
            <a:ext cx="1636122" cy="180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43570" y="2857496"/>
            <a:ext cx="3143272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484</Words>
  <Application>Microsoft Office PowerPoint</Application>
  <PresentationFormat>Экран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Муницинальное бюджетное дошкольное учреждение «Краснокоммунарский детский сад «Стрела», Оренбургская область, Сакмарский район, п. Красный Коммунар    Презентация  загадок  для детей старшего дошкольного возраста по теме:  «Важные мелочи»  </vt:lpstr>
      <vt:lpstr>Важные мелочи</vt:lpstr>
      <vt:lpstr>Презентация PowerPoint</vt:lpstr>
      <vt:lpstr> Загадки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 Юрьевна</cp:lastModifiedBy>
  <cp:revision>21</cp:revision>
  <dcterms:modified xsi:type="dcterms:W3CDTF">2020-08-22T10:50:00Z</dcterms:modified>
</cp:coreProperties>
</file>