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here.com/ru/wallpaper/707287" TargetMode="External"/><Relationship Id="rId7" Type="http://schemas.openxmlformats.org/officeDocument/2006/relationships/hyperlink" Target="https://www.nastol.com.ua/download/164257/1920x1200/" TargetMode="External"/><Relationship Id="rId2" Type="http://schemas.openxmlformats.org/officeDocument/2006/relationships/hyperlink" Target="http://yandex.ru/clck/jsredir?from=yandex.ru;images/search;images;;&amp;text=&amp;etext=9011.rhFcLfJQqqaajfXIgyrAE_ZDUMXJMa9dRR6tr4331v1IMZiC3PqZrzY-MkqxRL2dXlfYnAhMZ1IWn1SrqgSXo6H3-4XYaec85r50O0yXziw.f245b8c6355659f3c9c5be5924a80f68e2009b3c&amp;uuid=&amp;state=iric5OQ0sS1mPitaa3mxJE61AVKS1Y9siPMmVFsWPIWEtrEgMmapww,,&amp;data=eEwyM2lDYU9Gd1VROE1ZMXhZYkJTZjlkSmpMX0JuSFhxdy1neWFYLXBfRm85QUJxSml2aGlYOTNDWXJheExmZWtUMk85SVJXY0RISklTXzFyQU1Na29pektoTDVWMU01b29TTG45MlNZWjNUV1c5WXQwYkZuRVpXXzg4eW5CbjZsSlhfWk9vMDhJNlBRSkpHSG1MTkNTdTF1MExjb2lwUQ,,&amp;sign=5c62a5e7789e0efae778a4dd8733aaf1&amp;keyno=IMGS_0&amp;b64e=2&amp;l10n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clck/jsredir?from=yandex.ru;images/search;images;;&amp;text=&amp;etext=9011.__rAouLJns2GO0OjoqZ8ve8Wc8WhMaEHyOOA0ppPAvdU2foD-AwjAlBuhBtIiUx3D7-XcpPF35cN1rK6CG51ZA.59fe1fbcdc0bdba416c9747bd21de5a95ad00be1&amp;uuid=&amp;state=iric5OQ0sS1mPitaa3mxJE61AVKS1Y9siPMmVFsWPIWEtrEgMmapww,,&amp;data=eEwyM2lDYU9Gd1VROE1ZMXhZYkJTYmFYTDRqc1lYdHZZQkFXWlpueVNmdVJOMHlublFMNkF1MGFQMDdJcWR3ODhiUmw5M29qQy05OHRabDl6YjJXQXdVaERLX0NhX1AwOEpibldOcEVMS3lHV0xKeUVqOUE2UUVkX01IUzJoSGxkYXlReEJwRnBtMmwtcEo3SjBHUmdBLCw,&amp;sign=1f2f7c7f00ae024a7b371ec317e1e261&amp;keyno=IMGS_0&amp;b64e=2&amp;l10n=ru" TargetMode="External"/><Relationship Id="rId5" Type="http://schemas.openxmlformats.org/officeDocument/2006/relationships/hyperlink" Target="https://www.nastol.com.ua/download/130191/1920x1200/" TargetMode="External"/><Relationship Id="rId4" Type="http://schemas.openxmlformats.org/officeDocument/2006/relationships/hyperlink" Target="https://www.goodfon.ru/download/zima-eli-elki-derevya-solnce/5328x358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Муницинальное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бюджетное дошкольное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сад «Стрела»,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район, п. Красный Коммунар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Стихотворение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 по теме: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Хорошо </a:t>
            </a: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гостях,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кому дома </a:t>
            </a: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скучно»</a:t>
            </a: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143380"/>
            <a:ext cx="4000528" cy="2000264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- составитель: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Вячеславовна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инструктор по физической культуре высшей квалификационной категории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«Стрела»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00306"/>
            <a:ext cx="3786214" cy="36433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за днем,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годом год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набирает ход.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Солнце с высока глядит,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на планете жизнь кипит.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Друзья сестрицы круглый год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Дружно водят хоровод.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сыновья, земле в поклон,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Ведут хозяйство не в урон.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4392" y="214290"/>
            <a:ext cx="5235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Хорошо в гостях,</a:t>
            </a:r>
            <a:endParaRPr lang="ru-RU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5935" y="928670"/>
            <a:ext cx="5672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кому дома скучно</a:t>
            </a:r>
            <a:endParaRPr lang="ru-RU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28868"/>
            <a:ext cx="3408242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643050"/>
            <a:ext cx="1498611" cy="150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571612"/>
            <a:ext cx="1590480" cy="160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786322"/>
            <a:ext cx="1553011" cy="15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572008"/>
            <a:ext cx="1643074" cy="161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4757742" cy="428628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- то раз,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нежданный час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Луна солнышко затмило,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Своим телом свет закрыло.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пригляда за Землей.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Месяцы, пользуясь мглой,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решили побывать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 у друга -  гостевать.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85728"/>
            <a:ext cx="2290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Хорошо в гостях,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642918"/>
            <a:ext cx="2434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кому дома скучно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071678"/>
            <a:ext cx="4174292" cy="295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4543428" cy="19288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Июнь, Июль с теплом сердечным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 декабрю пришли беспечно.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«Что за песок холодный это?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Верните нас обратно в …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9277" y="357166"/>
            <a:ext cx="1865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Хорошо в гостях,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5891" y="642918"/>
            <a:ext cx="2012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кому дома скучно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700" y="2214554"/>
            <a:ext cx="4796343" cy="375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10013.JPG"/>
          <p:cNvPicPr/>
          <p:nvPr/>
        </p:nvPicPr>
        <p:blipFill>
          <a:blip r:embed="rId3" cstate="print">
            <a:lum contrast="20000"/>
          </a:blip>
          <a:srcRect l="3986" t="20340" r="4817" b="8468"/>
          <a:stretch>
            <a:fillRect/>
          </a:stretch>
        </p:blipFill>
        <p:spPr>
          <a:xfrm>
            <a:off x="0" y="2428868"/>
            <a:ext cx="2184667" cy="235745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286124"/>
            <a:ext cx="2000264" cy="28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3143272" cy="350046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Виртуоз Февраль певец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Переместись, решил в конец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Лета. Август брат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песни слушать б рад.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заботы и дела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пускают со двора.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Нету творческих процесс,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артиста это стресс.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«Август друг прощай – пока,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Встречай матушка …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357166"/>
            <a:ext cx="200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Хорошо в гостях,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642918"/>
            <a:ext cx="2149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кому дома скучно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3" descr="10017.JPG"/>
          <p:cNvPicPr>
            <a:picLocks/>
          </p:cNvPicPr>
          <p:nvPr/>
        </p:nvPicPr>
        <p:blipFill>
          <a:blip r:embed="rId2" cstate="print">
            <a:lum bright="-10000" contrast="20000"/>
          </a:blip>
          <a:srcRect l="7135" t="6787" r="8853" b="29420"/>
          <a:stretch>
            <a:fillRect/>
          </a:stretch>
        </p:blipFill>
        <p:spPr>
          <a:xfrm>
            <a:off x="214282" y="3571876"/>
            <a:ext cx="1928826" cy="2143140"/>
          </a:xfrm>
          <a:prstGeom prst="rect">
            <a:avLst/>
          </a:prstGeom>
        </p:spPr>
      </p:pic>
      <p:pic>
        <p:nvPicPr>
          <p:cNvPr id="7" name="Рисунок 6" descr="10015.JPG"/>
          <p:cNvPicPr/>
          <p:nvPr/>
        </p:nvPicPr>
        <p:blipFill>
          <a:blip r:embed="rId3" cstate="print">
            <a:lum contrast="20000"/>
          </a:blip>
          <a:srcRect l="2696" t="15596" r="6102" b="12075"/>
          <a:stretch>
            <a:fillRect/>
          </a:stretch>
        </p:blipFill>
        <p:spPr>
          <a:xfrm>
            <a:off x="2143108" y="4286256"/>
            <a:ext cx="1714512" cy="2137959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9" y="2000240"/>
            <a:ext cx="4905952" cy="38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3500462" cy="32861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октябрь авангард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мае побывать он рад: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искусно Май рисует.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квадрат черный малюет?»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Нет, пестрит земля цветами.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Октябрь залился слезами,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Аллергия на пыльцу,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Поползла сыпь по лицу.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Домой просится он очень: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«Возвратите меня в 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9277" y="357166"/>
            <a:ext cx="1865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Хорошо в гостях,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5891" y="714356"/>
            <a:ext cx="2012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кому дома скучно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10008.JPG"/>
          <p:cNvPicPr/>
          <p:nvPr/>
        </p:nvPicPr>
        <p:blipFill>
          <a:blip r:embed="rId2" cstate="print">
            <a:lum contrast="20000"/>
          </a:blip>
          <a:srcRect l="3338" t="4524" r="8789" b="4546"/>
          <a:stretch>
            <a:fillRect/>
          </a:stretch>
        </p:blipFill>
        <p:spPr>
          <a:xfrm>
            <a:off x="642910" y="4071942"/>
            <a:ext cx="1285884" cy="2196320"/>
          </a:xfrm>
          <a:prstGeom prst="rect">
            <a:avLst/>
          </a:prstGeom>
        </p:spPr>
      </p:pic>
      <p:pic>
        <p:nvPicPr>
          <p:cNvPr id="7" name="Рисунок 6" descr="10016.JPG"/>
          <p:cNvPicPr/>
          <p:nvPr/>
        </p:nvPicPr>
        <p:blipFill>
          <a:blip r:embed="rId3" cstate="print">
            <a:lum contrast="20000"/>
          </a:blip>
          <a:srcRect l="2054" t="7692" r="12845" b="13357"/>
          <a:stretch>
            <a:fillRect/>
          </a:stretch>
        </p:blipFill>
        <p:spPr>
          <a:xfrm>
            <a:off x="2071670" y="4071942"/>
            <a:ext cx="1214446" cy="2214578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928802"/>
            <a:ext cx="518732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3500462" cy="492922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Месяц молодой Апрель,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Прихватив с собой свирель,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гости к октябрю идет.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Тот его давно уж ждет.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дивится наш Апрель,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ни дул в свою свирель,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ничто не расцветает.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Лишь листва с ветвей спадает.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торопятся -  спешат,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Птицы косяком летят.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Неужели  распугал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Апреля юного вокал?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ты, птицы даже знают-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Осенью жизнь угасает.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 печалью на лице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Апрель возвращается к …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9277" y="285728"/>
            <a:ext cx="1865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Хорошо в гостях,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5891" y="571480"/>
            <a:ext cx="2012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кому дома скучно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10014.JPG"/>
          <p:cNvPicPr/>
          <p:nvPr/>
        </p:nvPicPr>
        <p:blipFill>
          <a:blip r:embed="rId2" cstate="print">
            <a:lum contrast="20000"/>
          </a:blip>
          <a:srcRect l="5596" t="10398" r="16699" b="8456"/>
          <a:stretch>
            <a:fillRect/>
          </a:stretch>
        </p:blipFill>
        <p:spPr>
          <a:xfrm>
            <a:off x="4429124" y="1000108"/>
            <a:ext cx="1143008" cy="2072201"/>
          </a:xfrm>
          <a:prstGeom prst="rect">
            <a:avLst/>
          </a:prstGeom>
        </p:spPr>
      </p:pic>
      <p:pic>
        <p:nvPicPr>
          <p:cNvPr id="7" name="Рисунок 6" descr="10008.JPG"/>
          <p:cNvPicPr/>
          <p:nvPr/>
        </p:nvPicPr>
        <p:blipFill>
          <a:blip r:embed="rId3" cstate="print">
            <a:lum contrast="20000"/>
          </a:blip>
          <a:srcRect l="3338" t="4524" r="8789" b="4546"/>
          <a:stretch>
            <a:fillRect/>
          </a:stretch>
        </p:blipFill>
        <p:spPr>
          <a:xfrm>
            <a:off x="5643570" y="428604"/>
            <a:ext cx="1214446" cy="2143140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143248"/>
            <a:ext cx="521497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4114800" cy="492922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Видно месяцам дано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каждому свое.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закону времен года,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Распорядилась так природа.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Зимой такая вертикаль: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Декабрь, январь, февраль.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Весной месяцы принимай: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Март, апрель, май.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лета своя явность: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Июнь, июль, август.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Осенние месяцы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Сентябрь, октябрь, ноябрь.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(Буквы нескладно в рифму ложатся,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и ежатся)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28604"/>
            <a:ext cx="121855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3" descr="10019.JPG"/>
          <p:cNvPicPr>
            <a:picLocks/>
          </p:cNvPicPr>
          <p:nvPr/>
        </p:nvPicPr>
        <p:blipFill>
          <a:blip r:embed="rId3" cstate="print">
            <a:lum bright="-10000" contrast="30000"/>
          </a:blip>
          <a:srcRect l="10403" t="10632" r="22990" b="12226"/>
          <a:stretch>
            <a:fillRect/>
          </a:stretch>
        </p:blipFill>
        <p:spPr>
          <a:xfrm>
            <a:off x="5786446" y="357166"/>
            <a:ext cx="1000164" cy="1428760"/>
          </a:xfrm>
          <a:prstGeom prst="rect">
            <a:avLst/>
          </a:prstGeom>
        </p:spPr>
      </p:pic>
      <p:pic>
        <p:nvPicPr>
          <p:cNvPr id="6" name="Содержимое 3" descr="10017.JPG"/>
          <p:cNvPicPr>
            <a:picLocks noGrp="1"/>
          </p:cNvPicPr>
          <p:nvPr>
            <p:ph idx="1"/>
          </p:nvPr>
        </p:nvPicPr>
        <p:blipFill>
          <a:blip r:embed="rId4" cstate="print">
            <a:lum bright="-10000" contrast="20000"/>
          </a:blip>
          <a:srcRect l="7135" t="6787" r="8853" b="29420"/>
          <a:stretch>
            <a:fillRect/>
          </a:stretch>
        </p:blipFill>
        <p:spPr>
          <a:xfrm>
            <a:off x="7429520" y="428604"/>
            <a:ext cx="1471612" cy="1428760"/>
          </a:xfrm>
          <a:prstGeom prst="rect">
            <a:avLst/>
          </a:prstGeom>
        </p:spPr>
      </p:pic>
      <p:pic>
        <p:nvPicPr>
          <p:cNvPr id="7" name="Рисунок 6" descr="10018.JPG"/>
          <p:cNvPicPr/>
          <p:nvPr/>
        </p:nvPicPr>
        <p:blipFill>
          <a:blip r:embed="rId5" cstate="print">
            <a:lum contrast="20000"/>
          </a:blip>
          <a:srcRect t="5203" b="4760"/>
          <a:stretch>
            <a:fillRect/>
          </a:stretch>
        </p:blipFill>
        <p:spPr>
          <a:xfrm>
            <a:off x="3857620" y="2000241"/>
            <a:ext cx="857256" cy="1214446"/>
          </a:xfrm>
          <a:prstGeom prst="rect">
            <a:avLst/>
          </a:prstGeom>
        </p:spPr>
      </p:pic>
      <p:pic>
        <p:nvPicPr>
          <p:cNvPr id="8" name="Рисунок 7" descr="10014.JPG"/>
          <p:cNvPicPr/>
          <p:nvPr/>
        </p:nvPicPr>
        <p:blipFill>
          <a:blip r:embed="rId6" cstate="print">
            <a:lum contrast="20000"/>
          </a:blip>
          <a:srcRect l="5596" t="10398" r="16699" b="8456"/>
          <a:stretch>
            <a:fillRect/>
          </a:stretch>
        </p:blipFill>
        <p:spPr>
          <a:xfrm>
            <a:off x="5857884" y="2000240"/>
            <a:ext cx="785818" cy="1214945"/>
          </a:xfrm>
          <a:prstGeom prst="rect">
            <a:avLst/>
          </a:prstGeom>
        </p:spPr>
      </p:pic>
      <p:pic>
        <p:nvPicPr>
          <p:cNvPr id="9" name="Рисунок 8" descr="10016.JPG"/>
          <p:cNvPicPr/>
          <p:nvPr/>
        </p:nvPicPr>
        <p:blipFill>
          <a:blip r:embed="rId7" cstate="print">
            <a:lum contrast="20000"/>
          </a:blip>
          <a:srcRect l="2054" t="7692" r="12845" b="13357"/>
          <a:stretch>
            <a:fillRect/>
          </a:stretch>
        </p:blipFill>
        <p:spPr>
          <a:xfrm>
            <a:off x="7643834" y="2000240"/>
            <a:ext cx="928694" cy="1143008"/>
          </a:xfrm>
          <a:prstGeom prst="rect">
            <a:avLst/>
          </a:prstGeom>
        </p:spPr>
      </p:pic>
      <p:pic>
        <p:nvPicPr>
          <p:cNvPr id="10" name="Рисунок 9" descr="10013.JPG"/>
          <p:cNvPicPr/>
          <p:nvPr/>
        </p:nvPicPr>
        <p:blipFill>
          <a:blip r:embed="rId8" cstate="print">
            <a:lum contrast="20000"/>
          </a:blip>
          <a:srcRect l="3986" t="20340" r="4817" b="8468"/>
          <a:stretch>
            <a:fillRect/>
          </a:stretch>
        </p:blipFill>
        <p:spPr>
          <a:xfrm>
            <a:off x="4643438" y="3357562"/>
            <a:ext cx="1143008" cy="1500198"/>
          </a:xfrm>
          <a:prstGeom prst="rect">
            <a:avLst/>
          </a:prstGeom>
        </p:spPr>
      </p:pic>
      <p:pic>
        <p:nvPicPr>
          <p:cNvPr id="11" name="Рисунок 10" descr="10015.JPG"/>
          <p:cNvPicPr/>
          <p:nvPr/>
        </p:nvPicPr>
        <p:blipFill>
          <a:blip r:embed="rId9" cstate="print">
            <a:lum contrast="20000"/>
          </a:blip>
          <a:srcRect l="2696" t="15596" r="6102" b="12075"/>
          <a:stretch>
            <a:fillRect/>
          </a:stretch>
        </p:blipFill>
        <p:spPr>
          <a:xfrm>
            <a:off x="7572396" y="3286124"/>
            <a:ext cx="1071570" cy="1214446"/>
          </a:xfrm>
          <a:prstGeom prst="rect">
            <a:avLst/>
          </a:prstGeom>
        </p:spPr>
      </p:pic>
      <p:pic>
        <p:nvPicPr>
          <p:cNvPr id="12" name="Рисунок 11" descr="10007.JPG"/>
          <p:cNvPicPr/>
          <p:nvPr/>
        </p:nvPicPr>
        <p:blipFill>
          <a:blip r:embed="rId10" cstate="print">
            <a:lum contrast="20000"/>
          </a:blip>
          <a:srcRect t="23525" r="12073" b="3188"/>
          <a:stretch>
            <a:fillRect/>
          </a:stretch>
        </p:blipFill>
        <p:spPr>
          <a:xfrm>
            <a:off x="4572000" y="5143512"/>
            <a:ext cx="1285884" cy="1285884"/>
          </a:xfrm>
          <a:prstGeom prst="rect">
            <a:avLst/>
          </a:prstGeom>
        </p:spPr>
      </p:pic>
      <p:pic>
        <p:nvPicPr>
          <p:cNvPr id="13" name="Рисунок 12" descr="10008.JPG"/>
          <p:cNvPicPr/>
          <p:nvPr/>
        </p:nvPicPr>
        <p:blipFill>
          <a:blip r:embed="rId11" cstate="print">
            <a:lum contrast="20000"/>
          </a:blip>
          <a:srcRect l="3338" t="4524" r="8789" b="4546"/>
          <a:stretch>
            <a:fillRect/>
          </a:stretch>
        </p:blipFill>
        <p:spPr>
          <a:xfrm>
            <a:off x="6072198" y="5143512"/>
            <a:ext cx="1000132" cy="1339064"/>
          </a:xfrm>
          <a:prstGeom prst="rect">
            <a:avLst/>
          </a:prstGeom>
        </p:spPr>
      </p:pic>
      <p:pic>
        <p:nvPicPr>
          <p:cNvPr id="14" name="Рисунок 13" descr="10009.JPG"/>
          <p:cNvPicPr/>
          <p:nvPr/>
        </p:nvPicPr>
        <p:blipFill>
          <a:blip r:embed="rId12" cstate="print">
            <a:lum contrast="20000"/>
          </a:blip>
          <a:srcRect l="21322" t="18552" r="3717"/>
          <a:stretch>
            <a:fillRect/>
          </a:stretch>
        </p:blipFill>
        <p:spPr>
          <a:xfrm>
            <a:off x="7715272" y="5143512"/>
            <a:ext cx="928694" cy="1240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Источник: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Академия развития творчества «АРТ – талант» [Электронный ресурс].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Н.В. – публикация «Времена года» 11.05.2020, режим доступа: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https://www.art-talant.org/publikacii/26474-vremena-goda-stih-dlya-detey-doshkolynogo-vozrasta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обои : Солнечный лучик, пейзаж, Холм, природа, небо, Поле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ссылка: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https://wallhere.com/ru/wallpaper/707287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обои зима, небо, солнце – ссылка: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https://www.goodfon.ru/download/zima-eli-elki-derevya-solnce/5328x3584/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Картинки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 autumn, river, tree, water, leaves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обои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 1920x1200,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ссылка: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https://www.nastol.com.ua/download/130191/1920x1200/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Картинки фото, весна, лес, снег, подснежники - обои 1920x120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ссылка: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https://www.nastol.com.ua/download/164257/1920x1200/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178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 Муницинальное бюджетное дошкольное учреждение «Краснокоммунарский детский сад «Стрела», Оренбургская область, Сакмарский район, п. Красный Коммунар  Стихотворение  для детей старшего дошкольного возраста по теме: «Хорошо в гостях, кому дома скучно» </vt:lpstr>
      <vt:lpstr>День за днем, За годом год Время набирает ход.  Солнце с высока глядит,  Как на планете жизнь кипит. Друзья сестрицы круглый год Дружно водят хоровод. Их сыновья, земле в поклон, Ведут хозяйство не в урон.</vt:lpstr>
      <vt:lpstr>Как - то раз, В нежданный час Луна солнышко затмило, Своим телом свет закрыло. Нет пригляда за Землей. Месяцы, пользуясь мглой, И решили побывать Друг у друга -  гостевать. </vt:lpstr>
      <vt:lpstr>Июнь, Июль с теплом сердечным К декабрю пришли беспечно. «Что за песок холодный это? Верните нас обратно в …  </vt:lpstr>
      <vt:lpstr>Виртуоз Февраль певец Переместись, решил в конец Лета. Август брат Его песни слушать б рад. Но заботы и дела Не пускают со двора. Нету творческих процесс, Для артиста это стресс. «Август друг прощай – пока, Встречай матушка … </vt:lpstr>
      <vt:lpstr>А октябрь авангард В мае побывать он рад: «Как искусно Май рисует. А квадрат черный малюет?» Нет, пестрит земля цветами. Октябрь залился слезами, Аллергия на пыльцу, Поползла сыпь по лицу. Домой просится он очень:  «Возвратите меня в …</vt:lpstr>
      <vt:lpstr>Месяц молодой Апрель, Прихватив с собой свирель, В гости к октябрю идет. Тот его давно уж ждет. Вот дивится наш Апрель, Как ни дул в свою свирель, Но ничто не расцветает. Лишь листва с ветвей спадает. Все торопятся -  спешат, Птицы косяком летят. Неужели  распугал Апреля юного вокал? Что ты, птицы даже знают- Осенью жизнь угасает. И с печалью на лице Апрель возвращается к …</vt:lpstr>
      <vt:lpstr>Видно месяцам дано Место каждому свое. По закону времен года, Распорядилась так природа. Зимой такая вертикаль: Декабрь, январь, февраль.    Весной месяцы принимай: Март, апрель, май.   У лета своя явность: Июнь, июль, август.   Осенние месяцы на брь: Сентябрь, октябрь, ноябрь. (Буквы нескладно в рифму ложатся, Потому и ежатся)   </vt:lpstr>
      <vt:lpstr>Источник: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 Юрьевна</cp:lastModifiedBy>
  <cp:revision>25</cp:revision>
  <dcterms:modified xsi:type="dcterms:W3CDTF">2020-08-31T06:54:33Z</dcterms:modified>
</cp:coreProperties>
</file>