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416" autoAdjust="0"/>
    <p:restoredTop sz="94660"/>
  </p:normalViewPr>
  <p:slideViewPr>
    <p:cSldViewPr>
      <p:cViewPr varScale="1">
        <p:scale>
          <a:sx n="74" d="100"/>
          <a:sy n="74" d="100"/>
        </p:scale>
        <p:origin x="-87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%3Bimages%2Fsearch%3Bimages%3B%3B&amp;text=&amp;etext=9048.JLnER_IE_4MB6LftiMNm7MuOgiQ8zBNZZxNcNWegWi4ctSX8mfctTyim5p1YdWthaFgTjnxp8wm6ldTSkKJIAtjUxuZ488WCuXieb13TY_C3OJK2KizUvSfG7wfIj8PS.7e1f2cafd9d5c693d7ff1359650826c1ec469b8d&amp;uuid=&amp;state=iric5OQ0sS1mPitaa3mxJE61AVKS1Y9siPMmVFsWPIWEtrEgMmapww,,&amp;data=eEwyM2lDYU9Gd1VROE1ZMXhZYkJTZFdXemd5T05aaWp1OUpqRDZ4WENBczFyYXIyQmhCaXBOZVJVaVNVWU4yNXVELWJSR3AwYzdZYV9fR1ZxMTE3d0YwMW9WUDR4UndzRUdwRW1BMHRYLU5NMmJHZWV4M0R0anlDZW5MdFktdWxfckVQLWFuNEJJRjlWREpzN2psMlAybE5Ja1pfNVItdw,,&amp;sign=7f8c937dd94392e1f76ab749cafcc6a4&amp;keyno=IMGS_0&amp;b64e=2&amp;l10n=ru" TargetMode="External"/><Relationship Id="rId2" Type="http://schemas.openxmlformats.org/officeDocument/2006/relationships/hyperlink" Target="https://skazkaplus.ru/russkiye-skazki/schastye-byvayet-raznoy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internet.ru/users/ytenoc75/post32357284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«Счастье бывает разное»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986614" cy="250033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«Стрела</a:t>
            </a: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сайт авторских сказок «Сказка +»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публикация сказки «Счастье бывает разное» 09.07.2020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skazkaplus.ru/russkiye-skazki/schastye-byvayet-raznoye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здравствуйте. Обсуждение на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LiveInternet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– Российский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liveinternet.ru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://www.liveinternet.ru/users/ytenoc75/post323572849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857232"/>
            <a:ext cx="6429420" cy="4572032"/>
          </a:xfrm>
        </p:spPr>
        <p:txBody>
          <a:bodyPr>
            <a:normAutofit fontScale="55000" lnSpcReduction="20000"/>
          </a:bodyPr>
          <a:lstStyle/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одной очень доброй семье медведей жил был малыш Мотя.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Мотя был очень капризным  медвежонком. Когда старшие его поучали, он обиженно говорил: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учите меня жить!!! Я и так все знаю!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делал все с точностью наоборот. 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Мотя, пожалуйста,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закрывай рот, когда жуешь.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просила мама медведица, краснея за своего сына в гостях.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Очень вкусно! – облизываясь, вытирал о себя руки Мотя.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Мотя, помой, пожалуйста, крылечко, помоги мне!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Мне некогда, я играю! 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Медвежонок, к тому же был большим жадиной: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трогай, это мое. Никому не дам! – только и слышали в округе.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было очень стыдно за своего сына, но они ничего не могли поделать. И им пришлось отправить сына к дедушке на перевоспитание, в деревню.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857496"/>
            <a:ext cx="3713157" cy="37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428604"/>
            <a:ext cx="6115064" cy="569755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Дедушка, Борис Михайлович, был на заслуженном отдыхе, он отличался  бодростью,  веселым характером и большой выдумкой: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Кто это пожаловал ко мне? – обрадовался дедушка, - Милости просим, дорогой внучек!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Деваться было некуда, родители отправили, –  мямлил себе под нос Мотя.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нас в деревне хорошо, воздух свежий, - не обращая на недовольный вид Моти, продолжал дедушка. – В лесу грибы, да ягоды. На огороде мне поможешь!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1357298"/>
            <a:ext cx="528641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4868874"/>
          </a:xfrm>
        </p:spPr>
        <p:txBody>
          <a:bodyPr>
            <a:noAutofit/>
          </a:bodyPr>
          <a:lstStyle/>
          <a:p>
            <a:pPr indent="457200"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Рано утром Борис Михайлович, разбудил Мотю, обдав его холодной водой: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 нас в деревне долго не спят, проспать свое счастье можно!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 где оно счастье?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Пойдем, покажу.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74486">
            <a:off x="6197790" y="1562347"/>
            <a:ext cx="2782905" cy="37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786578" cy="5411807"/>
          </a:xfrm>
        </p:spPr>
        <p:txBody>
          <a:bodyPr>
            <a:normAutofit fontScale="55000" lnSpcReduction="20000"/>
          </a:bodyPr>
          <a:lstStyle/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дедушка повел внучка на утреннюю пробежку: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счастьем побегать нужно! 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Мотя совсем не умел бегать, он тут  - же споткнулся и упал: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А- 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Не умею, и не буду бегать, тяжело!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Да, первый шаг он всегда самый трудный, но его нужно преодолеть. Иначе ты никогда не увидишь свое счастье.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какое оно,  счастье?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Оно бывает разное: бывает счастье только для тебя, это когда ты капризничаешь, требуешь, жадничаешь, ничего не хочешь делать, не следишь за своим поведением. А бывает счастье для всех, это когда ты делишься с другими, помогаешь, показываешь пример, и тебе хорошо и окружающим радостно. А физкультура помогает встать на правильную дорожку для поиска счастья для всех.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Пыхтя, медвежонок  поднялся на ноги, и вяло поплелся за дедушкой.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Выше ноги, руки согни в локтях, легче беги, пружинь ногами! – поучал бодрый Борис Михайлович.</a:t>
            </a:r>
          </a:p>
          <a:p>
            <a:pPr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учите меня жить! Я сам знаю! – огрызнулся медвежонок, споткнулся и упал.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82634">
            <a:off x="6663271" y="2305559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857232"/>
            <a:ext cx="5143536" cy="5572163"/>
          </a:xfrm>
        </p:spPr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тут у Моти произошло видение: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цветочек колокольчик звонил то над правым ухом, то над левым и тоненьким голоском пел: «Не учите меня жить! Не учите меня жить, я приглашаю тебя в страну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Капризулькино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там никто никого не поучает, все делают то, что хотят».  И колокольчик вытянул длинный пестик и протянул Моте: «Цепляйся, полетели!» Не успел медвежонок опомниться, как очутился в красочной стране, где все важно ходили,  задрав чумазый нос. 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Здесь ты можешь делать все, что захочешь, не это ли счастье! – и колокольчик пропал в шикарном букете полевых цветов.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1943">
            <a:off x="82326" y="3939985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23813">
            <a:off x="1205959" y="1810371"/>
            <a:ext cx="2503222" cy="478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642918"/>
            <a:ext cx="4686304" cy="5715040"/>
          </a:xfrm>
        </p:spPr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Моте захотелось кушать. На большом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бутоне красовалась вывеска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незамедлительно туда отправился. В просторном зале,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столах, в 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лепестков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розы,  располагались сладкие угощения, то, что очень любят дети. Гости с жадностью уминали сладости, размазывая их по щекам, облизывая пальцы рук и смачно чавкая. Это выглядело так некрасиво. «Неужели и я такой же, когда ем?» - удивился Мотя. У медвежонка пропал аппетит, и он вышел на улицу. 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20791">
            <a:off x="568041" y="3225985"/>
            <a:ext cx="4457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50724">
            <a:off x="285720" y="4214818"/>
            <a:ext cx="4857784" cy="1214446"/>
          </a:xfrm>
        </p:spPr>
        <p:txBody>
          <a:bodyPr>
            <a:prstTxWarp prst="textArchDown">
              <a:avLst>
                <a:gd name="adj" fmla="val 1439664"/>
              </a:avLst>
            </a:prstTxWarp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Вкусняшки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7558">
            <a:off x="-1283249" y="2907289"/>
            <a:ext cx="3688726" cy="38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803712" cy="383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7558">
            <a:off x="3614305" y="5246941"/>
            <a:ext cx="1584921" cy="165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3071834"/>
          </a:xfrm>
        </p:spPr>
        <p:txBody>
          <a:bodyPr>
            <a:normAutofit fontScale="55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Вдруг, раздался громкий плач. «С кем-то произошла беда» - подумал Мотя  и пошел на плач. Но это были капризы маленького ежика. Он сидел на пыльной земле и сучил лапками: 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Дайте мне телефон, хочу в нем играть!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-Посмотри, сколько здесь разных телефонов, возьми любой.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-Они далеко, дайте мне в руки! – не унимался ежик, и он снова закатился пронзительным криком. 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Капризулькино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было изобилие всего, о чем мог только мечтать любой ребенок, но Моте ничего не хотелось. Он забрел в кинотеатр, зашел в зал, где было безлюдно. Начинался фильм: «Посмотри на себя со стороны». Волшебный экран показал медвежонку, его самого, как он вел себя некрасиво дома. Мотя расплакался…..</a:t>
            </a: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71487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12950"/>
            <a:ext cx="4500562" cy="29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5686436" cy="571504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дедушка Борис Михайлович подошел к внуку, Мотя плакал, лежа на дорожке, лицом вниз: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Колокольчик, верни меня обратно!  Мне не нужно счастье для одного! Я больше не буду огорчать окружающих!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Какой колокольчик? – спросил Борис Михайлович.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Мотя, обрадовался, когда увидел дедушку: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мне показалось, деда, побежали скорей найдем дорожку счастья для всех!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992" y="928670"/>
            <a:ext cx="30920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950</Words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Муницинальное бюджетное дошкольное учреждение «Краснокоммунарский детский сад «Стрела», Оренбургская область, Сакмарский район, п. Красный Коммунар   Презентация сказки Тема: «Счастье бывает разное» для детей старшего дошкольного возраста</vt:lpstr>
      <vt:lpstr>Слайд 2</vt:lpstr>
      <vt:lpstr>Слайд 3</vt:lpstr>
      <vt:lpstr>Рано утром Борис Михайлович, разбудил Мотю, обдав его холодной водой: - У нас в деревне долго не спят, проспать свое счастье можно! - А где оно счастье? - Пойдем, покажу. </vt:lpstr>
      <vt:lpstr>Слайд 5</vt:lpstr>
      <vt:lpstr>Слайд 6</vt:lpstr>
      <vt:lpstr>Вкусняшки</vt:lpstr>
      <vt:lpstr>Слайд 8</vt:lpstr>
      <vt:lpstr>Слайд 9</vt:lpstr>
      <vt:lpstr>Источник: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2020-10-03T13:08:17Z</dcterms:modified>
</cp:coreProperties>
</file>