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clck/jsredir?from=yandex.ru;images/search;images;;&amp;text=&amp;etext=9048.JLnER_IE_4MB6LftiMNm7MuOgiQ8zBNZZxNcNWegWi4ctSX8mfctTyim5p1YdWthaFgTjnxp8wm6ldTSkKJIAtjUxuZ488WCuXieb13TY_C3OJK2KizUvSfG7wfIj8PS.7e1f2cafd9d5c693d7ff1359650826c1ec469b8d&amp;uuid=&amp;state=iric5OQ0sS1mPitaa3mxJE61AVKS1Y9siPMmVFsWPIWEtrEgMmapww,,&amp;data=eEwyM2lDYU9Gd1VROE1ZMXhZYkJTZFdXemd5T05aaWp1OUpqRDZ4WENBczFyYXIyQmhCaXBOZVJVaVNVWU4yNXVELWJSR3AwYzdZYV9fR1ZxMTE3d0YwMW9WUDR4UndzRUdwRW1BMHRYLU5NMmJHZWV4M0R0anlDZW5MdFktdWxfckVQLWFuNEJJRjlWREpzN2psMlAybE5Ja1pfNVItdw,,&amp;sign=7f8c937dd94392e1f76ab749cafcc6a4&amp;keyno=IMGS_0&amp;b64e=2&amp;l10n=ru" TargetMode="External"/><Relationship Id="rId2" Type="http://schemas.openxmlformats.org/officeDocument/2006/relationships/hyperlink" Target="https://skazkaplus.ru/russkiye-skazki/kak-motya-nauchilsya-zdorovatsy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orumsmile.ru/pic11234.html" TargetMode="External"/><Relationship Id="rId4" Type="http://schemas.openxmlformats.org/officeDocument/2006/relationships/hyperlink" Target="https://www.liveinternet.ru/users/ytenoc75/post32357284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Муницинальное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бюджетное дошкольное учреждение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Краснокоммунарский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детский сад «Стрела»,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Оренбургская область,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Сакмарский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район, п. Красный Коммунар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сказки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«Как Мотя научился здороваться»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 старшего дошкольного возраста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- составитель:</a:t>
            </a:r>
          </a:p>
          <a:p>
            <a:pPr algn="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Дьяур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Наталья Вячеславовна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инструктор по физической культуре высшей квалификационной категории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Краснокоммунарский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детский сад «Стрела</a:t>
            </a:r>
          </a:p>
          <a:p>
            <a:pPr algn="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г.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571481"/>
            <a:ext cx="5286412" cy="4000527"/>
          </a:xfrm>
        </p:spPr>
        <p:txBody>
          <a:bodyPr>
            <a:normAutofit fontScale="62500" lnSpcReduction="20000"/>
          </a:bodyPr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завтрака медвежонок Мотя вместе с дедушкой Борисом Михайловичем отправились в лес за ягодами. По дороге они горячо обсуждали новости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короновирусе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Нужно ягоды кушать, овощи, чтобы иммунитет был крепким, тогда не будет нам страшен никакой вирус, даже «Корона»! – говорил дедушка.</a:t>
            </a: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Сейчас, как наберем полные корзины ягод, и сами наедимся, и родителям передадим!</a:t>
            </a: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очень хорошо, что хочешь поделиться, - одобрительно кивнул дедушка.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2713025" cy="306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576872"/>
            <a:ext cx="1785950" cy="243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500042"/>
            <a:ext cx="4643470" cy="4714907"/>
          </a:xfrm>
        </p:spPr>
        <p:txBody>
          <a:bodyPr>
            <a:normAutofit fontScale="55000" lnSpcReduction="20000"/>
          </a:bodyPr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 навстречу шел сосед, барсук Григорий:</a:t>
            </a: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Здравствуйте, соседи! Куда путь держите?</a:t>
            </a: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Здравствуй, Григорий! – ответил Борис Михайлович и посмотрел на внука. А Мотя, молчал поеживаясь.</a:t>
            </a: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Здравствуй, Мотя! Давно я тебя не видел, большой совсем стал! – обратился Григорий к медвежонку.</a:t>
            </a: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Мотя молча, отвернулся в сторону, и насупился.</a:t>
            </a: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Да за ягодами идем, иммунитет укреплять, -  дедушка стал заговаривать соседа, чтобы он отвлекся от Моти.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Ну, всего хорошего вам! – махнул рукой сосед, и пошел дальше.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80306">
            <a:off x="1920363" y="3471116"/>
            <a:ext cx="2857520" cy="219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48076">
            <a:off x="928662" y="1643050"/>
            <a:ext cx="2713025" cy="306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0876">
            <a:off x="-133556" y="2866848"/>
            <a:ext cx="1474871" cy="147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714357"/>
            <a:ext cx="5972188" cy="4714908"/>
          </a:xfrm>
        </p:spPr>
        <p:txBody>
          <a:bodyPr>
            <a:normAutofit fontScale="70000" lnSpcReduction="20000"/>
          </a:bodyPr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Дедушке было очень неловко за внука, и он рассказал ему одну историю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история давно произошла в нашем селе. Жил был ежик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Он никогда ни с кем не здоровался, только фырчал себе в усы: «Фу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и все думали, что он говорит: «Не буду ни с кем здороваться». А мы все знаем, что когда здороваются, то желают друг другу здоровье. Никто ему здоровья не желал, никто с ним не здоровался. Вскоре ослаб наш ежик, заболела у него спинка, ножки, стал плохо видеть. Ходит он с палочкой и фырчит: «Фу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2857488" cy="285748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7"/>
            <a:ext cx="8115328" cy="1928827"/>
          </a:xfrm>
        </p:spPr>
        <p:txBody>
          <a:bodyPr>
            <a:normAutofit fontScale="70000" lnSpcReduction="20000"/>
          </a:bodyPr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Ну, думает ежик, так и совсем слечь можно. Пошел он к зубному врачу и вставил выпавший передний зуб. Улыбнулся он стоматологу и четко сказал: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Фдравстфуйте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!», еще раз подумал и произнес еще яснее: «Здравствуйте!». С тех пор нашего ежика не узнать: ходит без палочки, улыбается,  со всеми здоровается.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35564" t="5927" r="25537"/>
          <a:stretch>
            <a:fillRect/>
          </a:stretch>
        </p:blipFill>
        <p:spPr bwMode="auto">
          <a:xfrm rot="21295356">
            <a:off x="4171752" y="2265401"/>
            <a:ext cx="2940808" cy="400052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7"/>
            <a:ext cx="8186766" cy="3143272"/>
          </a:xfrm>
        </p:spPr>
        <p:txBody>
          <a:bodyPr>
            <a:normAutofit fontScale="62500" lnSpcReduction="20000"/>
          </a:bodyPr>
          <a:lstStyle/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леса Мотя шел, молча. Он представлял бедного ежика, который хотел и не мог здороваться. А он, Мотя может, все зубы на месте, все в порядке, но ему, почему - то очень трудно сказать слово: «Здравствуйте». И вспомнил слова дедушки: «Первый шаг он всегда самый трудный, но его нужно преодолеть. Иначе ты никогда не увидишь счастье для всех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раз Мотя поздоровался очень тихо, со стеснением,  почти не слышно, затем,  громче и увереннее. А теперь он всем приветственно машет рукой, чтобы его увидели даже издалека и с улыбкой произносит: «Здравствуйте!».</a:t>
            </a:r>
          </a:p>
          <a:p>
            <a:pPr indent="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071810"/>
            <a:ext cx="2470753" cy="336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Международный сайт авторских сказок «Сказка +» [Электронный ресурс].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Дьяур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Н.В. – публикация сказки «Как Мотя научился здороваться» 13.07.2020, режим доступа: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https://skazkaplus.ru/russkiye-skazki/kak-motya-nauchilsya-zdorovatsya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Картинки: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здравствуйте. Обсуждение на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LiveInternet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– Российский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liveinternet.ru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, ссылка: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https://www.liveinternet.ru/users/ytenoc75/post323572849/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Картинка барсука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ForumSmile.ru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© 2011-2020, ссылка:</a:t>
            </a:r>
            <a:endParaRPr lang="en-US" dirty="0" smtClean="0">
              <a:latin typeface="Times New Roman" pitchFamily="18" charset="0"/>
              <a:cs typeface="Times New Roman" pitchFamily="18" charset="0"/>
              <a:hlinkClick r:id="rId5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http://forumsmile.ru/pic11234.html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579</Words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Муницинальное бюджетное дошкольное учреждение «Краснокоммунарский детский сад «Стрела», Оренбургская область, Сакмарский район, п. Красный Коммунар   Презентация сказки Тема: «Как Мотя научился здороваться» для детей старшего дошкольного возраста  </vt:lpstr>
      <vt:lpstr>Слайд 2</vt:lpstr>
      <vt:lpstr>Слайд 3</vt:lpstr>
      <vt:lpstr>Слайд 4</vt:lpstr>
      <vt:lpstr>Слайд 5</vt:lpstr>
      <vt:lpstr>Слайд 6</vt:lpstr>
      <vt:lpstr>Источник: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28</cp:revision>
  <dcterms:modified xsi:type="dcterms:W3CDTF">2020-10-09T16:08:16Z</dcterms:modified>
</cp:coreProperties>
</file>