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06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sya-emelyanova.ru/index-stihi-dorozhnye_znaki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ptxbaza.ru/baza/shablon/pdd/pdd2.jpg"/>
          <p:cNvPicPr/>
          <p:nvPr/>
        </p:nvPicPr>
        <p:blipFill>
          <a:blip r:embed="rId2"/>
          <a:srcRect t="3502" b="3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14480" y="571480"/>
            <a:ext cx="5857916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«Красноборская средняя школа»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«Детский сад «Звездочка»,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Архангельская область, с. Красноборск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Презентация для занятий по правилам дорожного движения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детском саду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Тема: «Дорожные знаки» </a:t>
            </a:r>
          </a:p>
          <a:p>
            <a:pPr algn="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Автор - с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оставитель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Селиванова Ирина Владимировна, 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социальный педагог МБОУ «Красноборская СШ»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 «Детский сад «Звездочка» 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2020/2021 уч. год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/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ptxbaza.ru/baza/shablon/pdd/pdd2.jpg"/>
          <p:cNvPicPr/>
          <p:nvPr/>
        </p:nvPicPr>
        <p:blipFill>
          <a:blip r:embed="rId2"/>
          <a:srcRect t="3502" b="3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428604"/>
            <a:ext cx="449193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Знаки сервиса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или указательные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1857364"/>
            <a:ext cx="478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еще бывают знаки –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Взяты в синенький квадрат.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и где проехать можно,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Эти знаки говорят.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3357562"/>
            <a:ext cx="371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«Пешеходный переход»: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наземный переход,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Ходит целый день народ.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Ты, водитель, не грусти,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Пешехода пропусти!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fs00.infourok.ru/images/doc/165/189997/hello_html_m22ede6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714752"/>
            <a:ext cx="257606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ptxbaza.ru/baza/shablon/pdd/pdd2.jpg"/>
          <p:cNvPicPr/>
          <p:nvPr/>
        </p:nvPicPr>
        <p:blipFill>
          <a:blip r:embed="rId2"/>
          <a:srcRect t="3502" b="3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571480"/>
            <a:ext cx="49292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«Подземный пешеходный переход»: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Знает каждый пешеход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 подземный этот ход.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 он не украшает,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машинам не мешает!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3286124"/>
            <a:ext cx="52149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«Надземный пешеходный переход»: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знак ужасно прост –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через дорогу мост.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нему идут пешком,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под ним мчат с ветерком.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rnd.all-gorod.ru/image/goods/6a/6a7a863147f53aa232c76ba6bf2dedd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928670"/>
            <a:ext cx="2357454" cy="2357454"/>
          </a:xfrm>
          <a:prstGeom prst="rect">
            <a:avLst/>
          </a:prstGeom>
          <a:noFill/>
        </p:spPr>
      </p:pic>
      <p:pic>
        <p:nvPicPr>
          <p:cNvPr id="11268" name="Picture 4" descr="https://im0-tub-ru.yandex.net/i?id=94752e798600921163e5ce1b9f8536bd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714752"/>
            <a:ext cx="2500330" cy="2500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ptxbaza.ru/baza/shablon/pdd/pdd2.jpg"/>
          <p:cNvPicPr/>
          <p:nvPr/>
        </p:nvPicPr>
        <p:blipFill>
          <a:blip r:embed="rId2"/>
          <a:srcRect t="3502" b="3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642918"/>
            <a:ext cx="30003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«Тупик»: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знак наверняка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Доведет до тупика.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Ну, а дальше – хоть лети,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Потому что нет пути!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ishushkanov.com/blogs/wp-content/uploads/moment-tup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14356"/>
            <a:ext cx="2948432" cy="2944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ptxbaza.ru/baza/shablon/pdd/pdd2.jpg"/>
          <p:cNvPicPr/>
          <p:nvPr/>
        </p:nvPicPr>
        <p:blipFill>
          <a:blip r:embed="rId2"/>
          <a:srcRect t="3502" b="3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38" y="571480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Синенький прямоугольник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Вам покажет, где найти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Остановку и заправку –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Все, что нужно Вам п пути.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071678"/>
            <a:ext cx="37862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«Больница»: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нужно вам лечиться,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 подскажет, где больница.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 серьезных докторов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Там вам скажут: «Будь здоров!»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4071942"/>
            <a:ext cx="5072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«Пункт первой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медицинской помощи»: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кто сломает ногу,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врачи всегда помогут.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Помощь первую окажут,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лечиться дальше, скажут.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dorznakikrym.ru/wp-content/uploads/2016/06/7.2-%C2%AB%D0%91%D0%BE%D0%BB%D1%8C%D0%BD%D0%B8%D1%86%D0%B0%C2%B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785794"/>
            <a:ext cx="2035158" cy="3052738"/>
          </a:xfrm>
          <a:prstGeom prst="rect">
            <a:avLst/>
          </a:prstGeom>
          <a:noFill/>
        </p:spPr>
      </p:pic>
      <p:pic>
        <p:nvPicPr>
          <p:cNvPr id="9220" name="Picture 4" descr="https://dorznakikrym.ru/wp-content/uploads/2016/06/7.1-%C2%AB%D0%9F%D1%83%D0%BD%D0%BA%D1%82-%D0%BC%D0%B5%D0%B4%D0%B8%D1%86%D0%B8%D0%BD%D1%81%D0%BA%D0%BE%D0%B9-%D0%BF%D0%BE%D0%BC%D0%BE%D1%89%D0%B8%C2%B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750470"/>
            <a:ext cx="1714512" cy="2571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ptxbaza.ru/baza/shablon/pdd/pdd2.jpg"/>
          <p:cNvPicPr/>
          <p:nvPr/>
        </p:nvPicPr>
        <p:blipFill>
          <a:blip r:embed="rId2"/>
          <a:srcRect t="3502" b="3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571480"/>
            <a:ext cx="4286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«Автозаправочная станция»: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доедешь без бензина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кафе и магазина.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знак вам скажет звонко: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«Рядышком бензоколонка!»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286256"/>
            <a:ext cx="32861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«Телефон»: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нужно дозвониться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Хоть домой, хоть заграницу,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 поможет, скажет он,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искать вам телефон!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ds03.infourok.ru/uploads/ex/0c93/0003b612-053e8166/1/hello_html_m771f7b6b.jpg"/>
          <p:cNvPicPr>
            <a:picLocks noChangeAspect="1" noChangeArrowheads="1"/>
          </p:cNvPicPr>
          <p:nvPr/>
        </p:nvPicPr>
        <p:blipFill>
          <a:blip r:embed="rId3"/>
          <a:srcRect l="15000" r="15999"/>
          <a:stretch>
            <a:fillRect/>
          </a:stretch>
        </p:blipFill>
        <p:spPr bwMode="auto">
          <a:xfrm>
            <a:off x="5357818" y="571480"/>
            <a:ext cx="2398882" cy="3476616"/>
          </a:xfrm>
          <a:prstGeom prst="rect">
            <a:avLst/>
          </a:prstGeom>
          <a:noFill/>
        </p:spPr>
      </p:pic>
      <p:pic>
        <p:nvPicPr>
          <p:cNvPr id="8196" name="Picture 4" descr="https://i.online.ua/pdd/img/znaks/33_6_8_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500306"/>
            <a:ext cx="2228487" cy="335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ptxbaza.ru/baza/shablon/pdd/pdd2.jpg"/>
          <p:cNvPicPr/>
          <p:nvPr/>
        </p:nvPicPr>
        <p:blipFill>
          <a:blip r:embed="rId2"/>
          <a:srcRect t="3502" b="3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642918"/>
            <a:ext cx="37862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«Гостиница или мотель»: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долгим был твой путь,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Надо лечь и отдохнуть.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знак нам говорит: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«Здесь гостиница стоит!»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4214818"/>
            <a:ext cx="30003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«Пункт питания»: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 вам нужна еда,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 пожалуйте сюда.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Эй, шофер, внимание!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Скоро пункт питания!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xn--21-dlccle9a1ar.xn--p1ai/wp-content/uploads/2015/03/7_9_gostinitsa_ili_motel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5" y="642918"/>
            <a:ext cx="2095515" cy="3143272"/>
          </a:xfrm>
          <a:prstGeom prst="rect">
            <a:avLst/>
          </a:prstGeom>
          <a:noFill/>
        </p:spPr>
      </p:pic>
      <p:pic>
        <p:nvPicPr>
          <p:cNvPr id="7172" name="Picture 4" descr="http://xn--21-dlccle9a1ar.xn--p1ai/wp-content/uploads/2015/03/7_7_punkt_pitaniya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428868"/>
            <a:ext cx="2333641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ptxbaza.ru/baza/shablon/pdd/pdd2.jpg"/>
          <p:cNvPicPr/>
          <p:nvPr/>
        </p:nvPicPr>
        <p:blipFill>
          <a:blip r:embed="rId2"/>
          <a:srcRect t="3502" b="3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428604"/>
            <a:ext cx="68300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Предписывающие знаки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1214422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Расположены в синем кружочке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указывают безопасные места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2071678"/>
            <a:ext cx="38576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«Велосипедная дорожка»: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знак, как красный свет,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машинам хода нет.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Царство здесь велосипедов,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Пешеходов и мопедов.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4643446"/>
            <a:ext cx="36433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«Пешеходная дорожка»: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Говорит нам знак: «Друзья!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Ездить здесь совсем нельзя!»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со знаками знаком,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Ходят мимо лишь пешком.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sibint.com/userfiles/shop/large/1174_441-velosipednaya-dorozh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000240"/>
            <a:ext cx="2428892" cy="2428892"/>
          </a:xfrm>
          <a:prstGeom prst="rect">
            <a:avLst/>
          </a:prstGeom>
          <a:noFill/>
        </p:spPr>
      </p:pic>
      <p:pic>
        <p:nvPicPr>
          <p:cNvPr id="6148" name="Picture 4" descr="http://st2.stpulscen.ru/images/product/111/122/406_b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786190"/>
            <a:ext cx="2362168" cy="236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ptxbaza.ru/baza/shablon/pdd/pdd2.jpg"/>
          <p:cNvPicPr/>
          <p:nvPr/>
        </p:nvPicPr>
        <p:blipFill>
          <a:blip r:embed="rId2"/>
          <a:srcRect t="3502" b="3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857232"/>
            <a:ext cx="6643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«Место остановки автобуса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(или) троллейбуса»: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знаком столпились люди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Кататься, но не на верблюде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Зачем же стоят они тут?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Троллейбус с автобусом ждут!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4643446"/>
            <a:ext cx="34290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«Жилая зона»: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 – бесправия вершина,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Пешеход главней машины.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Скорость требует от вас –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Двадцать километров в час.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minsknews.by/wp-content/uploads/2016/08/5.16-500x500-copy.jpg"/>
          <p:cNvPicPr>
            <a:picLocks noChangeAspect="1" noChangeArrowheads="1"/>
          </p:cNvPicPr>
          <p:nvPr/>
        </p:nvPicPr>
        <p:blipFill>
          <a:blip r:embed="rId3"/>
          <a:srcRect l="15235" r="15624"/>
          <a:stretch>
            <a:fillRect/>
          </a:stretch>
        </p:blipFill>
        <p:spPr bwMode="auto">
          <a:xfrm>
            <a:off x="5214942" y="928670"/>
            <a:ext cx="2568420" cy="3714752"/>
          </a:xfrm>
          <a:prstGeom prst="rect">
            <a:avLst/>
          </a:prstGeom>
          <a:noFill/>
        </p:spPr>
      </p:pic>
      <p:pic>
        <p:nvPicPr>
          <p:cNvPr id="5124" name="Picture 4" descr="http://rajala.su/files/images/IMG_0777.jpg"/>
          <p:cNvPicPr>
            <a:picLocks noChangeAspect="1" noChangeArrowheads="1"/>
          </p:cNvPicPr>
          <p:nvPr/>
        </p:nvPicPr>
        <p:blipFill>
          <a:blip r:embed="rId4"/>
          <a:srcRect l="15000" r="15999"/>
          <a:stretch>
            <a:fillRect/>
          </a:stretch>
        </p:blipFill>
        <p:spPr bwMode="auto">
          <a:xfrm>
            <a:off x="2285984" y="2857496"/>
            <a:ext cx="2357454" cy="34165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57290" y="357166"/>
            <a:ext cx="63521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Знаки особых предписаний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ptxbaza.ru/baza/shablon/pdd/pdd2.jpg"/>
          <p:cNvPicPr/>
          <p:nvPr/>
        </p:nvPicPr>
        <p:blipFill>
          <a:blip r:embed="rId2"/>
          <a:srcRect t="3502" b="3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57356" y="428604"/>
            <a:ext cx="5599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Знаки приоритета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1357298"/>
            <a:ext cx="32861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«Главная дорога»: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он знак, каких немного: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главная дорога!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едешь ты по ней,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Всех становишься главней,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тебе, как будто Богу,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Уступают все дорогу!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4286256"/>
            <a:ext cx="392909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«Конец главной дороги»: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Ехал раньше, как король,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твоя сменилась роль.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Говорит знак этот строго: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«Уступай теперь дорогу!»</a:t>
            </a:r>
          </a:p>
          <a:p>
            <a:endParaRPr lang="ru-RU" dirty="0"/>
          </a:p>
        </p:txBody>
      </p:sp>
      <p:pic>
        <p:nvPicPr>
          <p:cNvPr id="4098" name="Picture 2" descr="https://im0-tub-ru.yandex.net/i?id=4aaf19df9a0ded45267b5b2f5d934a73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85860"/>
            <a:ext cx="2857520" cy="2857521"/>
          </a:xfrm>
          <a:prstGeom prst="rect">
            <a:avLst/>
          </a:prstGeom>
          <a:noFill/>
        </p:spPr>
      </p:pic>
      <p:pic>
        <p:nvPicPr>
          <p:cNvPr id="4100" name="Picture 4" descr="https://im0-tub-ru.yandex.net/i?id=177f8a75bd7820590e8371516a21fb31-l&amp;n=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786190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ptxbaza.ru/baza/shablon/pdd/pdd2.jpg"/>
          <p:cNvPicPr/>
          <p:nvPr/>
        </p:nvPicPr>
        <p:blipFill>
          <a:blip r:embed="rId2"/>
          <a:srcRect t="3502" b="3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571480"/>
            <a:ext cx="33575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«Уступи дорогу»: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видишь этот знак,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Знай, что он не просто так.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не было проблем,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Уступи дорогу всем!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3643314"/>
            <a:ext cx="3357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«Пересечение со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второстепенной дорогой»: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Вам дорог пересеченье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доставит огорченья.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Коль не нужно вам свернуть,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Впереди уступят путь.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s://im0-tub-ru.yandex.net/i?id=4b7376af261ed4108fb222d53223e671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fs00.infourok.ru/images/doc/293/292781/hello_html_m2134163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im0-tub-ru.yandex.net/i?id=ede9db0dd1c08fa34289fb4ace09d2d9&amp;n=13"/>
          <p:cNvPicPr>
            <a:picLocks noChangeAspect="1" noChangeArrowheads="1"/>
          </p:cNvPicPr>
          <p:nvPr/>
        </p:nvPicPr>
        <p:blipFill>
          <a:blip r:embed="rId3"/>
          <a:srcRect l="21875" t="14063" r="21874" b="13280"/>
          <a:stretch>
            <a:fillRect/>
          </a:stretch>
        </p:blipFill>
        <p:spPr bwMode="auto">
          <a:xfrm>
            <a:off x="4429123" y="519886"/>
            <a:ext cx="3046485" cy="2623362"/>
          </a:xfrm>
          <a:prstGeom prst="rect">
            <a:avLst/>
          </a:prstGeom>
          <a:noFill/>
        </p:spPr>
      </p:pic>
      <p:pic>
        <p:nvPicPr>
          <p:cNvPr id="3080" name="Picture 8" descr="http://smk-tk.ru/upload/iblock/3c2/3c24060a63273b5b76ad980e15fefbac.jpg"/>
          <p:cNvPicPr>
            <a:picLocks noChangeAspect="1" noChangeArrowheads="1"/>
          </p:cNvPicPr>
          <p:nvPr/>
        </p:nvPicPr>
        <p:blipFill>
          <a:blip r:embed="rId4"/>
          <a:srcRect l="21250" t="13749" r="22499" b="13125"/>
          <a:stretch>
            <a:fillRect/>
          </a:stretch>
        </p:blipFill>
        <p:spPr bwMode="auto">
          <a:xfrm>
            <a:off x="1785918" y="3071810"/>
            <a:ext cx="2884997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ptxbaza.ru/baza/shablon/pdd/pdd2.jpg"/>
          <p:cNvPicPr/>
          <p:nvPr/>
        </p:nvPicPr>
        <p:blipFill>
          <a:blip r:embed="rId2"/>
          <a:srcRect t="3502" b="3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1142984"/>
            <a:ext cx="6129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«Дорожные знаки»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2357430"/>
            <a:ext cx="63579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Много есть различных знаков –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Эти знаки нужно знать,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правил на дороге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Никогда не нарушать.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ptxbaza.ru/baza/shablon/pdd/pdd2.jpg"/>
          <p:cNvPicPr/>
          <p:nvPr/>
        </p:nvPicPr>
        <p:blipFill>
          <a:blip r:embed="rId2"/>
          <a:srcRect t="3502" b="3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1538" y="571480"/>
            <a:ext cx="6490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Ребята, запомните –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каждая группа дорожных знаков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имеет свою форму и цветовой тон!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http://megadoski.ru/s_images/13975443636725.jpg"/>
          <p:cNvPicPr/>
          <p:nvPr/>
        </p:nvPicPr>
        <p:blipFill>
          <a:blip r:embed="rId3"/>
          <a:srcRect t="6052" r="4058" b="4952"/>
          <a:stretch>
            <a:fillRect/>
          </a:stretch>
        </p:blipFill>
        <p:spPr bwMode="auto">
          <a:xfrm>
            <a:off x="2357422" y="2285992"/>
            <a:ext cx="4929222" cy="389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ptxbaza.ru/baza/shablon/pdd/pdd2.jpg"/>
          <p:cNvPicPr/>
          <p:nvPr/>
        </p:nvPicPr>
        <p:blipFill>
          <a:blip r:embed="rId2"/>
          <a:srcRect t="3502" b="3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14414" y="642918"/>
            <a:ext cx="650085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Источники: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Общеобразовательная программа дошкольного образования «От рождения до школы» под редакцией Н.Е.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Шалаева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Г.П. Мои друзья дорожные знаки/ Г.П.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Шалаева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М.: СЛОВО: АСТ, 2010. – 80 с.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Электронные ресурсы (Интернет – ссылки):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Олеся Емельянова. Стихи про дорожные знаки. Режим доступа: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https://www.olesya-emelyanova.ru/index-stihi-dorozhnye_znaki.html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ptxbaza.ru/baza/shablon/pdd/pdd2.jpg"/>
          <p:cNvPicPr/>
          <p:nvPr/>
        </p:nvPicPr>
        <p:blipFill>
          <a:blip r:embed="rId2"/>
          <a:srcRect t="3502" b="3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2976" y="428604"/>
            <a:ext cx="6537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Запрещающие знаки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1214422"/>
            <a:ext cx="5643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Красный круг обозначает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Обязательно запрет.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гласит: «Нельзя так ехать»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«тут дороги нет»!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 descr="Стихи о дорожных знаках. Дорожный знак. Движение запрещено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90550" cy="5905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728" y="2786058"/>
            <a:ext cx="37862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«Движение запрещено»: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знак ну очень строгий,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Коль стоит он на дороге.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Говорит он нам: «Друзья,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Ездить здесь совсем нельзя!»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m0-tub-ru.yandex.net/i?id=2563982a581ee9ec3e841fbc09f1677c&amp;n=13"/>
          <p:cNvPicPr>
            <a:picLocks noChangeAspect="1" noChangeArrowheads="1"/>
          </p:cNvPicPr>
          <p:nvPr/>
        </p:nvPicPr>
        <p:blipFill>
          <a:blip r:embed="rId4"/>
          <a:srcRect l="21875" t="7031" r="21874" b="6249"/>
          <a:stretch>
            <a:fillRect/>
          </a:stretch>
        </p:blipFill>
        <p:spPr bwMode="auto">
          <a:xfrm>
            <a:off x="5214942" y="2994419"/>
            <a:ext cx="2786082" cy="2863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ptxbaza.ru/baza/shablon/pdd/pdd2.jpg"/>
          <p:cNvPicPr/>
          <p:nvPr/>
        </p:nvPicPr>
        <p:blipFill>
          <a:blip r:embed="rId2"/>
          <a:srcRect t="3502" b="3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642918"/>
            <a:ext cx="35004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«Въезд запрещен»: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 водителей стращает,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Въезд машинам запрещает!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пытайтесь сгоряча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Ехать мимо кирпича!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3643314"/>
            <a:ext cx="50720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«Движение пешеходов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запрещено»: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дождь и в ясную погоду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не ходят пешеходы.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Говорит им знак одно: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«Вам ходить запрещено!»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klass.photolandiya.ru/img-q5y5x5n4g40414y5h4l4o4w526i5l4k4v2w5q4/photo/8c/8c70baff07c7f909cab72cfc41cf3f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71480"/>
            <a:ext cx="2571768" cy="2571768"/>
          </a:xfrm>
          <a:prstGeom prst="rect">
            <a:avLst/>
          </a:prstGeom>
          <a:noFill/>
        </p:spPr>
      </p:pic>
      <p:pic>
        <p:nvPicPr>
          <p:cNvPr id="18436" name="Picture 4" descr="http://librax.ru/img/znaki/11/3.10_Russian_road_sign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071810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ptxbaza.ru/baza/shablon/pdd/pdd2.jpg"/>
          <p:cNvPicPr/>
          <p:nvPr/>
        </p:nvPicPr>
        <p:blipFill>
          <a:blip r:embed="rId2"/>
          <a:srcRect t="3502" b="3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571480"/>
            <a:ext cx="54292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«Движение на велосипедах запрещено»: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Строго знак на всех глядит,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нам строго запретит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Ехать на велосипедах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их родичах – мопедах.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371475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«Обгон запрещен»: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 любителей обгона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Объявляет вне закона.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этом месте, сразу ясно,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Обгонять других опасно!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im0-tub-ru.yandex.net/i?id=481a711e9bc023b18c895ce4c3ea40c8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00108"/>
            <a:ext cx="2500329" cy="2500330"/>
          </a:xfrm>
          <a:prstGeom prst="rect">
            <a:avLst/>
          </a:prstGeom>
          <a:noFill/>
        </p:spPr>
      </p:pic>
      <p:pic>
        <p:nvPicPr>
          <p:cNvPr id="17412" name="Picture 4" descr="http://prosedan.ru/images/prosedan/2016/09/004-1knuuuuuuuuuuuuuuuuuuuuuuuuuuuuuuuuuuuuuuuuuuuuuuuuug-arrrrrrrrrrrvl75959495555555555555555555555555555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357562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ptxbaza.ru/baza/shablon/pdd/pdd2.jpg"/>
          <p:cNvPicPr/>
          <p:nvPr/>
        </p:nvPicPr>
        <p:blipFill>
          <a:blip r:embed="rId2"/>
          <a:srcRect t="3502" b="3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571480"/>
            <a:ext cx="72126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Предупреждающие знаки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357298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Эти знаки предупреждают об опасности и размещаются в красных треугольниках.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214554"/>
            <a:ext cx="38576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«Опасный поворот»: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знак тревогу бьет –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опасный поворот!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Ехать здесь, конечно, можно,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очень осторожно –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Никого не обгонять,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Пассажиров не менять.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m0-tub-ru.yandex.net/i?id=a5ac1dd513daa35662e8766928f00e00-l&amp;n=13"/>
          <p:cNvPicPr>
            <a:picLocks noChangeAspect="1" noChangeArrowheads="1"/>
          </p:cNvPicPr>
          <p:nvPr/>
        </p:nvPicPr>
        <p:blipFill>
          <a:blip r:embed="rId3"/>
          <a:srcRect l="2129" t="4257" b="8467"/>
          <a:stretch>
            <a:fillRect/>
          </a:stretch>
        </p:blipFill>
        <p:spPr bwMode="auto">
          <a:xfrm>
            <a:off x="4929190" y="2857496"/>
            <a:ext cx="328453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ptxbaza.ru/baza/shablon/pdd/pdd2.jpg"/>
          <p:cNvPicPr/>
          <p:nvPr/>
        </p:nvPicPr>
        <p:blipFill>
          <a:blip r:embed="rId2"/>
          <a:srcRect t="3502" b="3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571480"/>
            <a:ext cx="32147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«Скользкая дорога»: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Говорит знак этот строго: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«Очень скользкая дорога.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с дорогой не шути,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Руль напрасно не крути!»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2857496"/>
            <a:ext cx="364333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«Дорожные работы»: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 «Дорожные работы».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Чинит здесь дорогу кто-то.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Скорость сбавить нужно будет,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Там ведь на дороге люди.</a:t>
            </a:r>
          </a:p>
          <a:p>
            <a:endParaRPr lang="ru-RU" dirty="0"/>
          </a:p>
        </p:txBody>
      </p:sp>
      <p:pic>
        <p:nvPicPr>
          <p:cNvPr id="15362" name="Picture 2" descr="http://img1.joyreactor.cc/pics/comment/%D0%BC%D0%BE%D1%81%D0%BA%D0%B2%D0%B0-%D0%A0%D0%BE%D1%81%D1%81%D0%B8%D1%8F-%D0%B4%D0%BE%D1%80%D0%BE%D0%B3%D0%B8-2109077.jpeg"/>
          <p:cNvPicPr>
            <a:picLocks noChangeAspect="1" noChangeArrowheads="1"/>
          </p:cNvPicPr>
          <p:nvPr/>
        </p:nvPicPr>
        <p:blipFill>
          <a:blip r:embed="rId3"/>
          <a:srcRect l="11842" t="12032" r="11184" b="17780"/>
          <a:stretch>
            <a:fillRect/>
          </a:stretch>
        </p:blipFill>
        <p:spPr bwMode="auto">
          <a:xfrm>
            <a:off x="4786314" y="571480"/>
            <a:ext cx="2643206" cy="2372108"/>
          </a:xfrm>
          <a:prstGeom prst="rect">
            <a:avLst/>
          </a:prstGeom>
          <a:noFill/>
        </p:spPr>
      </p:pic>
      <p:pic>
        <p:nvPicPr>
          <p:cNvPr id="15364" name="Picture 4" descr="https://rusargument.ru/data/photo/042016_043473773175.jpg"/>
          <p:cNvPicPr>
            <a:picLocks noChangeAspect="1" noChangeArrowheads="1"/>
          </p:cNvPicPr>
          <p:nvPr/>
        </p:nvPicPr>
        <p:blipFill>
          <a:blip r:embed="rId4"/>
          <a:srcRect l="13333" r="13333"/>
          <a:stretch>
            <a:fillRect/>
          </a:stretch>
        </p:blipFill>
        <p:spPr bwMode="auto">
          <a:xfrm>
            <a:off x="5214942" y="3286124"/>
            <a:ext cx="289788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ptxbaza.ru/baza/shablon/pdd/pdd2.jpg"/>
          <p:cNvPicPr/>
          <p:nvPr/>
        </p:nvPicPr>
        <p:blipFill>
          <a:blip r:embed="rId2"/>
          <a:srcRect t="3502" b="3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57148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«Дикие животные»: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Бродят здесь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посредь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дороги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Лоси, волки, носороги.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Ты, водитель, не спеши,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сперва пройдут ежи!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786058"/>
            <a:ext cx="40719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«Неровная дорога»: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Говорит вам знак тревожно: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«Надо ехать осторожно,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ваш автомобиль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пришлось сдавать в утиль!»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dorznakikrym.ru/wp-content/uploads/2016/06/1.27_%D0%94%D0%B8%D0%BA%D0%B8%D0%B5-%D0%B6%D0%B8%D0%B2%D0%BE%D1%82%D0%BD%D1%8B%D0%B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0042"/>
            <a:ext cx="2857520" cy="2528500"/>
          </a:xfrm>
          <a:prstGeom prst="rect">
            <a:avLst/>
          </a:prstGeom>
          <a:noFill/>
        </p:spPr>
      </p:pic>
      <p:pic>
        <p:nvPicPr>
          <p:cNvPr id="14340" name="Picture 4" descr="https://im0-tub-ru.yandex.net/i?id=1a65e507a077d7f19e54b29081d636eb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357562"/>
            <a:ext cx="3043979" cy="2690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ptxbaza.ru/baza/shablon/pdd/pdd2.jpg"/>
          <p:cNvPicPr/>
          <p:nvPr/>
        </p:nvPicPr>
        <p:blipFill>
          <a:blip r:embed="rId2"/>
          <a:srcRect t="3502" b="3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64291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«Дети»: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Посреди дороги дети,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всегда за них в ответе.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 не плакал их родитель,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Будь внимательней, водитель!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3143248"/>
            <a:ext cx="3714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 «Пешеходный переход»: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треугольнике шагаю,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Транспорт я предупреждаю: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Скоро место перехода,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Берегите пешехода!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botan.cc/prepod/_bloks/pic/bbnl5zs-007.jpg"/>
          <p:cNvPicPr>
            <a:picLocks noChangeAspect="1" noChangeArrowheads="1"/>
          </p:cNvPicPr>
          <p:nvPr/>
        </p:nvPicPr>
        <p:blipFill>
          <a:blip r:embed="rId3"/>
          <a:srcRect l="10313" r="8124"/>
          <a:stretch>
            <a:fillRect/>
          </a:stretch>
        </p:blipFill>
        <p:spPr bwMode="auto">
          <a:xfrm>
            <a:off x="4714876" y="571480"/>
            <a:ext cx="2714644" cy="2496207"/>
          </a:xfrm>
          <a:prstGeom prst="rect">
            <a:avLst/>
          </a:prstGeom>
          <a:noFill/>
        </p:spPr>
      </p:pic>
      <p:pic>
        <p:nvPicPr>
          <p:cNvPr id="13316" name="Picture 4" descr="http://59mir.ru/kartinki-dlja-detej/image/95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571876"/>
            <a:ext cx="2762861" cy="2408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872</Words>
  <PresentationFormat>Экран (4:3)</PresentationFormat>
  <Paragraphs>207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18</cp:revision>
  <dcterms:created xsi:type="dcterms:W3CDTF">2017-10-06T08:36:30Z</dcterms:created>
  <dcterms:modified xsi:type="dcterms:W3CDTF">2020-10-22T06:31:55Z</dcterms:modified>
</cp:coreProperties>
</file>