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2A6"/>
    <a:srgbClr val="EEFDA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roprikol.ru/kartinki/kartinki-koroleva-osen-42-foto.html" TargetMode="External"/><Relationship Id="rId7" Type="http://schemas.openxmlformats.org/officeDocument/2006/relationships/hyperlink" Target="http://www.fonstola.ru/75226-deti-malchik-pozitiv-lavka-devochka-trava-risunok.html" TargetMode="External"/><Relationship Id="rId2" Type="http://schemas.openxmlformats.org/officeDocument/2006/relationships/hyperlink" Target="https://skazkaplus.ru/russkiye-skazki/sportivnaya-os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ndex.ru/clck/jsredir?from=yandex.ru%3Bimages%2Fsearch%3Bimages%3B%3B&amp;text=&amp;etext=9097.D-SwXYMJS9I2Giaa7hS5LpTckEgPM8CqMdzIO8OjGjxAPElNLNjtdnWBl68qRnpmHke0Aya8AdG72OVVDndRCtq0zEewaHXWD900SCmG72q6Zo99gKShNETsdYO12WSrICxjL6r2VTrwVti3c2EH1w.4d41add3638f8ee14c99ef6f971743c94e5e1b06&amp;uuid=&amp;state=iric5OQ0sS1mPitaa3mxJE61AVKS1Y9siPMmVFsWPIWEtrEgMmapww,,&amp;data=eEwyM2lDYU9Gd1VtOEowYzdMS3hkU1JfMEhZZFJnTThjMjBpOC15OXF0d3h2RmxIdHlRM1ZVZlFXM2V5M3l0VXZyYk9YSVlTd2NUd256OWpaU3p0TVJrRGMwdkpSNk9nbUR0Nl9PaGZLSndzNTQtb29yQk1tT0RsWG96a28tMHB3bXl0VnN2aVc2eVIzOV85Xy1IZW53MGkyRUNYNHlPQ19fak1Camg5MExzQmp5LTIyN2s2Q2csLA,,&amp;sign=f0d03a67b21873d36124907a7bc1fb3a&amp;keyno=IMGS_0&amp;b64e=2&amp;l10n=ru" TargetMode="External"/><Relationship Id="rId5" Type="http://schemas.openxmlformats.org/officeDocument/2006/relationships/hyperlink" Target="https://kartik.ru/beg-kartinki-dlya-detej/amp/" TargetMode="External"/><Relationship Id="rId4" Type="http://schemas.openxmlformats.org/officeDocument/2006/relationships/hyperlink" Target="https://wordpres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3214709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Муницинальное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бюджетное дошкольное учреждение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Краснокоммунарский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детский сад «Стрела»,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Оренбургская область,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Сакмарский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район, п. Красный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Коммунар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Презентация сказки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«Спортивная осень»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71758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- составитель: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Дьяур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Наталья Вячеславовна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инструктор по физической культуре высшей квалификационной категории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Краснокоммунарский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детский сад «Стрела</a:t>
            </a:r>
          </a:p>
          <a:p>
            <a:pPr algn="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1071546"/>
            <a:ext cx="3829048" cy="3714776"/>
          </a:xfrm>
        </p:spPr>
        <p:txBody>
          <a:bodyPr>
            <a:normAutofit/>
          </a:bodyPr>
          <a:lstStyle/>
          <a:p>
            <a:pPr indent="457200" algn="just"/>
            <a:r>
              <a:rPr lang="ru-RU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3114668" cy="51974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3507"/>
            <a:ext cx="4643438" cy="587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4786314" y="642918"/>
            <a:ext cx="3857652" cy="3000396"/>
          </a:xfrm>
          <a:prstGeom prst="roundRect">
            <a:avLst/>
          </a:prstGeom>
          <a:solidFill>
            <a:srgbClr val="FAE2A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Вот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пришла к нам  красавица осень. Она раскрасила деревья пестрыми красками, подсушила листву под ногами, одарила всех богатым урожаем. И не забыла, конечно, про спортивных ребят. А подарила она им теплую, тихую, солнечную  погоду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1934" y="3857628"/>
            <a:ext cx="1812066" cy="222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72" y="274638"/>
            <a:ext cx="97152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714489"/>
            <a:ext cx="2143140" cy="25717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642918"/>
            <a:ext cx="4286280" cy="4071966"/>
          </a:xfrm>
          <a:prstGeom prst="roundRect">
            <a:avLst/>
          </a:prstGeom>
          <a:solidFill>
            <a:srgbClr val="FAE2A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спортивном стадионе готовятся к  соревнованию,  к спортивному марафону. Тренер по легкой атлетике следит, чтобы ребята бежали правильно:</a:t>
            </a:r>
          </a:p>
          <a:p>
            <a:pPr indent="342900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Вася, смотри вперед,  выше подбородок! Петя, спинка прямая, не наклоняйся вперед! Маша, лучше пружинь ногами, не делай широких шагов! Ира, помогай себе, делай больше замах руками!</a:t>
            </a:r>
          </a:p>
          <a:p>
            <a:pPr indent="342900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бегут по кольцевой дорожке, стараются. Вырабатывается у них сильный характер, обретают они волю.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8"/>
            <a:ext cx="2473653" cy="25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429132"/>
            <a:ext cx="2417875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571612"/>
            <a:ext cx="23717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4572008"/>
            <a:ext cx="2754308" cy="272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3071810"/>
            <a:ext cx="1000132" cy="12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50017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1600200"/>
            <a:ext cx="3257544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214290"/>
            <a:ext cx="4214842" cy="6429420"/>
          </a:xfrm>
          <a:prstGeom prst="roundRect">
            <a:avLst/>
          </a:prstGeom>
          <a:solidFill>
            <a:srgbClr val="FAE2A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рядом на скамеечке сидит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Вреднючка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смотрит:</a:t>
            </a:r>
          </a:p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 кем подружиться? С кем покапризничать? Пойду я к Ире схожу, она последняя прибежала к финишу.</a:t>
            </a:r>
          </a:p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Здравствуй, Ира, - говорит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Вреднючка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- Обидно тебе последней быть? Подумаешь, какие быстрые! Не дружи с ними, пойдем и обидимся на всех.</a:t>
            </a:r>
          </a:p>
          <a:p>
            <a:pPr algn="just"/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Вреднючка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ласково обняла Иру и потянула к скамеечке.  Но неожиданно Ира оттолкнула ее руку:</a:t>
            </a:r>
          </a:p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Сегодня последняя, а завтра первой прибегу! – упрямо заявила она и добавила – Я буду очень стараться. </a:t>
            </a:r>
          </a:p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  обрадовалась, что Ира так ответила, и подарила ей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розовый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румянец на щечки,  чтобы Ира была еще краше.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29190" y="357166"/>
            <a:ext cx="2357454" cy="3857652"/>
          </a:xfrm>
          <a:prstGeom prst="roundRect">
            <a:avLst/>
          </a:prstGeom>
          <a:solidFill>
            <a:srgbClr val="FAE2A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571480"/>
            <a:ext cx="1643074" cy="310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09" y="3643314"/>
            <a:ext cx="2019375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4071943"/>
            <a:ext cx="2265088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7172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428604"/>
            <a:ext cx="3786214" cy="6215106"/>
          </a:xfrm>
          <a:prstGeom prst="roundRect">
            <a:avLst>
              <a:gd name="adj" fmla="val 10031"/>
            </a:avLst>
          </a:prstGeom>
          <a:solidFill>
            <a:srgbClr val="FAE2A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7500" lnSpcReduction="20000"/>
          </a:bodyPr>
          <a:lstStyle/>
          <a:p>
            <a:pPr indent="342900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Вреднючка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тяжело вздохнула и пошла на свою скамеечку:</a:t>
            </a:r>
          </a:p>
          <a:p>
            <a:pPr indent="342900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Скучно одной сидеть, ничего не делать.</a:t>
            </a:r>
          </a:p>
          <a:p>
            <a:pPr indent="342900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Видит, Вася споткнулся и упал на беговой дорожке.</a:t>
            </a:r>
          </a:p>
          <a:p>
            <a:pPr indent="342900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Ага, - думает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Вреднючка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- сейчас я с ним сдружусь.</a:t>
            </a:r>
          </a:p>
          <a:p>
            <a:pPr indent="342900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Подошла она к Васе и спрашивает:</a:t>
            </a:r>
          </a:p>
          <a:p>
            <a:pPr indent="342900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Что ты не плачешь, не кричишь? Или тебе не больно?</a:t>
            </a:r>
          </a:p>
          <a:p>
            <a:pPr indent="342900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Очень больно, но я умею терпеть. </a:t>
            </a:r>
          </a:p>
          <a:p>
            <a:pPr indent="342900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Зачем терпеть, глупенький, кричи громче, топай ногами. Тебя тогда пожалеют, и вручат медаль.</a:t>
            </a:r>
          </a:p>
          <a:p>
            <a:pPr indent="342900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Нет, спортсмены не плачут, и медали дают за достижения. Уходи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Вреднючка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 не буду с тобой дружить.</a:t>
            </a:r>
          </a:p>
          <a:p>
            <a:pPr indent="342900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Ну и не очень – то нужно! – огрызнулась в ответ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Вреднючка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пошла прочь.</a:t>
            </a:r>
          </a:p>
          <a:p>
            <a:pPr indent="342900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 подула теплым ветерком на ранку Васи, а лучики солнца загладили ее. Боль утихла.</a:t>
            </a:r>
          </a:p>
          <a:p>
            <a:pPr algn="just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14290"/>
            <a:ext cx="1643074" cy="310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000240"/>
            <a:ext cx="1746204" cy="203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214687"/>
            <a:ext cx="2452102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4572008"/>
            <a:ext cx="2754308" cy="272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40" y="274638"/>
            <a:ext cx="197166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214290"/>
            <a:ext cx="6715172" cy="5786478"/>
          </a:xfrm>
          <a:prstGeom prst="roundRect">
            <a:avLst/>
          </a:prstGeom>
          <a:solidFill>
            <a:srgbClr val="FAE2A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Сидит опять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Вреднючка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скамеечке и смотрит, как ребята тренируются, Петя Машу обгоняет. И созрел у нее в душе коварный план.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Догнала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Вреднючка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Машу и шепчет ей на ухо: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Оттолкни в сторону Петю, и ты прибежишь первая.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Маша так и сделала, оттолкнула Петю. Петя не удержался, подвернул ножку и упал.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Маша первая прибежала и ждет похвалу и награду. Но тренер, почему – то, сердито на нее смотрит. И осень нахмурилась. Темные тучи заволокли небо, потемнело вокруг.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Вреднючка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нахваливает Машу: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Молодец, умница, так и нужно, любой ценой победу добывать.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Обернулась Маша и увидела, как Петя сидит на земле, не может подняться на ноги.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Вреднючка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шепчет: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Сам виноват, не смог удержаться, слабак!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14290"/>
            <a:ext cx="1643074" cy="310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089116">
            <a:off x="7388295" y="3650515"/>
            <a:ext cx="1442264" cy="179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357694"/>
            <a:ext cx="1500166" cy="150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285728"/>
            <a:ext cx="4714908" cy="6215106"/>
          </a:xfrm>
          <a:prstGeom prst="roundRect">
            <a:avLst/>
          </a:prstGeom>
          <a:solidFill>
            <a:srgbClr val="FAE2A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7500" lnSpcReduction="20000"/>
          </a:bodyPr>
          <a:lstStyle/>
          <a:p>
            <a:pPr indent="342900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Маше жако стало Петю, она робко подошла к нему и спросила:</a:t>
            </a:r>
          </a:p>
          <a:p>
            <a:pPr indent="342900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-Сильно болит? Давай помогу.</a:t>
            </a:r>
          </a:p>
          <a:p>
            <a:pPr indent="342900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Маша протянула руку другу. Петя взялся за нее, попробовал встать на ноги, но не удержался, упал и застонал от боли. </a:t>
            </a:r>
          </a:p>
          <a:p>
            <a:pPr indent="342900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Не могу наступать на левую ногу.</a:t>
            </a:r>
          </a:p>
          <a:p>
            <a:pPr indent="342900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Прости меня, пожалуйста, Петя! Прости, я не думала, что так выйдет. </a:t>
            </a:r>
          </a:p>
          <a:p>
            <a:pPr indent="342900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Подошел тренер, взял Петю на руки и понес в медицинский пункт. Маша в растерянности неподвижно стояла: «Что же я натворила» - вертелось у нее в голове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42900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нужно так переживать! – старалась ее приободрить новоиспеченная подруга. – Главное ты первая прибежала, радуйся!</a:t>
            </a:r>
          </a:p>
          <a:p>
            <a:pPr indent="342900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в душе Маши не было радости, наоборот, только горечь и тяжесть от собственного поступка.</a:t>
            </a:r>
          </a:p>
          <a:p>
            <a:pPr indent="342900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Не нужна мне победа такой ценой! – заплакала Маша. – Уходи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Вреднючка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от тебя одни беды!!!</a:t>
            </a:r>
          </a:p>
          <a:p>
            <a:pPr algn="just"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3429000"/>
            <a:ext cx="2117610" cy="297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5143504" y="4429132"/>
            <a:ext cx="2928958" cy="2143116"/>
          </a:xfrm>
          <a:prstGeom prst="roundRect">
            <a:avLst/>
          </a:prstGeom>
          <a:solidFill>
            <a:srgbClr val="FAE2A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571347"/>
            <a:ext cx="1857388" cy="186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8" y="274638"/>
            <a:ext cx="225741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00530" y="5072074"/>
            <a:ext cx="4643470" cy="1571636"/>
          </a:xfrm>
          <a:prstGeom prst="roundRect">
            <a:avLst/>
          </a:prstGeom>
          <a:solidFill>
            <a:srgbClr val="FAE2A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Никто не стал дружить с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Вреднючкой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так и мается она, ищет себе новых друзей. А когда находит, осень плачет, заливая дождем землю.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00794" y="0"/>
            <a:ext cx="2643206" cy="498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29124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Международный сайт авторских сказок «Сказка +» [Электронный ресурс].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Дьяур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Н.В. – публикация сказки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«Спортивная осень» 21.10.2020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режим доступа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skazkaplus.ru/russkiye-skazki/sportivnaya-osen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Осень – картинки Королева Осень,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2019 ProPrikol.RU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активная ссылка: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proprikol.ru/kartinki/kartinki-koroleva-osen-42-foto.html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Картинка бегущие дети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kartik.ru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Powered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WordPress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ссылка: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://kartik.ru/beg-kartinki-dlya-detej/amp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0" font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Вреднючка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/>
              </a:rPr>
              <a:t> Обои дети, мальчик, позитив, лавка, девочка, трава,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/>
              </a:rPr>
              <a:t>Рисунок,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fonstola.ru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ссылка: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www.fonstola.ru/75226-deti-malchik-pozitiv-lavka-devochka-trava-risunok.html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825</Words>
  <PresentationFormat>Экран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Муницинальное бюджетное дошкольное учреждение «Краснокоммунарский детский сад «Стрела», Оренбургская область, Сакмарский район, п. Красный Коммунар   Презентация сказки Тема:  «Спортивная осень» для детей старшего дошкольного возраста</vt:lpstr>
      <vt:lpstr>.  </vt:lpstr>
      <vt:lpstr>Слайд 3</vt:lpstr>
      <vt:lpstr>Слайд 4</vt:lpstr>
      <vt:lpstr>Слайд 5</vt:lpstr>
      <vt:lpstr>Слайд 6</vt:lpstr>
      <vt:lpstr>Слайд 7</vt:lpstr>
      <vt:lpstr>Слайд 8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47</cp:revision>
  <dcterms:modified xsi:type="dcterms:W3CDTF">2020-11-21T11:43:26Z</dcterms:modified>
</cp:coreProperties>
</file>