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90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5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088F-3262-4F2C-91FA-DE9731CEE8AC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0DD8D-5608-4538-9853-949F9BE19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B2D83-FCA7-4426-89A9-5A28780B2F40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C57A9-9EC0-4C6C-B82C-6737B7033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5220F-2C53-4C90-A195-C14B811F6FEB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671AF-2326-4A08-BF06-27079B81E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9801A-CEC8-43C4-9D5B-E524DFA91471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B88C4-C8C4-4B77-92B8-16B43A46A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C34D6-7625-4A43-9FBE-74E7C346A480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16837-539E-4AD9-B163-722FBC8F0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C43A9-F1DE-4D59-B204-961D436B0CE4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C5237-23DB-4FEE-BF13-5FBD5B440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DDFA5-2A1B-480C-A092-AEE0AD712022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BB87A-02F7-46DF-B6EB-F73046877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F0D4-E7FD-4E6A-A78F-5D5EA489072C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BC44F-56D7-4DE8-800A-FD1601416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DB9DD-9245-4FDA-906C-DD3BF3EC9A69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25E3-37CE-4187-8F4B-189EA1A5B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F9C1-FE0D-4009-A036-36359BD3C193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F12A4-8D5B-4879-87EA-4B48AAD08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ACB98-2416-453E-A2C7-010C4994D114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66A12-83C7-4FCF-99F6-1A1845C8F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2B049C-0D6A-49F1-9820-3173A7DC0640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D344C2-347E-48B1-B950-7792D868C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7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91;&#1088;&#1086;&#1082;.&#1088;&#1092;/groups/80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196752"/>
            <a:ext cx="7851648" cy="200364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FFFF00"/>
                </a:solidFill>
              </a:rPr>
              <a:t>Государственное бюджетное образовательное учреждение  «Замоскворечье»  </a:t>
            </a:r>
            <a:r>
              <a:rPr lang="ru-RU" sz="4000" dirty="0" smtClean="0">
                <a:solidFill>
                  <a:srgbClr val="FFFF00"/>
                </a:solidFill>
              </a:rPr>
              <a:t/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Тест «Знаменитые цитаты комедийных фильмов»</a:t>
            </a: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ru-RU" sz="1800" i="1" dirty="0" smtClean="0">
                <a:solidFill>
                  <a:srgbClr val="FFFF00"/>
                </a:solidFill>
              </a:rPr>
              <a:t>для учащихся от 7 до 17 лет</a:t>
            </a:r>
            <a:r>
              <a:rPr lang="ru-RU" sz="1600" i="1" dirty="0" smtClean="0">
                <a:solidFill>
                  <a:srgbClr val="FFFF00"/>
                </a:solidFill>
              </a:rPr>
              <a:t/>
            </a:r>
            <a:br>
              <a:rPr lang="ru-RU" sz="1600" i="1" dirty="0" smtClean="0">
                <a:solidFill>
                  <a:srgbClr val="FFFF00"/>
                </a:solidFill>
              </a:rPr>
            </a:br>
            <a:endParaRPr lang="ru-RU" sz="1600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>
            <a:normAutofit fontScale="62500" lnSpcReduction="20000"/>
          </a:bodyPr>
          <a:lstStyle/>
          <a:p>
            <a:pPr marR="0">
              <a:lnSpc>
                <a:spcPct val="80000"/>
              </a:lnSpc>
            </a:pPr>
            <a:endParaRPr lang="ru-RU" sz="1800" i="1" smtClean="0">
              <a:solidFill>
                <a:schemeClr val="bg1"/>
              </a:solidFill>
            </a:endParaRPr>
          </a:p>
          <a:p>
            <a:pPr marR="0">
              <a:lnSpc>
                <a:spcPct val="80000"/>
              </a:lnSpc>
            </a:pPr>
            <a:r>
              <a:rPr lang="ru-RU" sz="1800" i="1" smtClean="0">
                <a:solidFill>
                  <a:schemeClr val="bg1"/>
                </a:solidFill>
              </a:rPr>
              <a:t>Автор-составитель </a:t>
            </a:r>
          </a:p>
          <a:p>
            <a:pPr marR="0">
              <a:lnSpc>
                <a:spcPct val="80000"/>
              </a:lnSpc>
            </a:pPr>
            <a:r>
              <a:rPr lang="ru-RU" sz="1800" i="1" smtClean="0">
                <a:solidFill>
                  <a:schemeClr val="bg1"/>
                </a:solidFill>
              </a:rPr>
              <a:t>Спиридонова Тамара Ивановна</a:t>
            </a:r>
          </a:p>
          <a:p>
            <a:pPr marR="0">
              <a:lnSpc>
                <a:spcPct val="80000"/>
              </a:lnSpc>
            </a:pPr>
            <a:r>
              <a:rPr lang="ru-RU" sz="1800" i="1" smtClean="0">
                <a:solidFill>
                  <a:schemeClr val="bg1"/>
                </a:solidFill>
              </a:rPr>
              <a:t>Педагог высшей категории</a:t>
            </a:r>
          </a:p>
          <a:p>
            <a:pPr marR="0">
              <a:lnSpc>
                <a:spcPct val="80000"/>
              </a:lnSpc>
            </a:pPr>
            <a:r>
              <a:rPr lang="ru-RU" sz="1800" i="1" smtClean="0">
                <a:solidFill>
                  <a:schemeClr val="bg1"/>
                </a:solidFill>
              </a:rPr>
              <a:t>ДТО «ТЕЛЕ-КИНО»</a:t>
            </a:r>
          </a:p>
          <a:p>
            <a:pPr marR="0">
              <a:lnSpc>
                <a:spcPct val="80000"/>
              </a:lnSpc>
            </a:pPr>
            <a:r>
              <a:rPr lang="ru-RU" sz="1800" i="1" smtClean="0">
                <a:solidFill>
                  <a:schemeClr val="bg1"/>
                </a:solidFill>
              </a:rPr>
              <a:t>ГБОУДО ЦДТ  «Замоскворечье» </a:t>
            </a:r>
          </a:p>
          <a:p>
            <a:pPr marR="0">
              <a:lnSpc>
                <a:spcPct val="80000"/>
              </a:lnSpc>
            </a:pPr>
            <a:r>
              <a:rPr lang="ru-RU" sz="1800" i="1" smtClean="0">
                <a:solidFill>
                  <a:schemeClr val="bg1"/>
                </a:solidFill>
              </a:rPr>
              <a:t>г. Москва</a:t>
            </a:r>
          </a:p>
          <a:p>
            <a:pPr marR="0">
              <a:lnSpc>
                <a:spcPct val="80000"/>
              </a:lnSpc>
            </a:pPr>
            <a:endParaRPr lang="ru-RU" sz="700" i="1" smtClean="0">
              <a:solidFill>
                <a:schemeClr val="bg1"/>
              </a:solidFill>
            </a:endParaRPr>
          </a:p>
          <a:p>
            <a:pPr marR="0">
              <a:lnSpc>
                <a:spcPct val="80000"/>
              </a:lnSpc>
            </a:pPr>
            <a:endParaRPr lang="ru-RU" sz="700" i="1" smtClean="0">
              <a:solidFill>
                <a:schemeClr val="bg1"/>
              </a:solidFill>
            </a:endParaRPr>
          </a:p>
          <a:p>
            <a:pPr marR="0" algn="ctr">
              <a:lnSpc>
                <a:spcPct val="80000"/>
              </a:lnSpc>
            </a:pPr>
            <a:endParaRPr lang="ru-RU" sz="1800" i="1" smtClean="0">
              <a:solidFill>
                <a:schemeClr val="bg1"/>
              </a:solidFill>
            </a:endParaRPr>
          </a:p>
          <a:p>
            <a:pPr marR="0" algn="ctr">
              <a:lnSpc>
                <a:spcPct val="80000"/>
              </a:lnSpc>
            </a:pPr>
            <a:endParaRPr lang="ru-RU" sz="1800" i="1" smtClean="0">
              <a:solidFill>
                <a:schemeClr val="bg1"/>
              </a:solidFill>
            </a:endParaRPr>
          </a:p>
          <a:p>
            <a:pPr marR="0" algn="ctr">
              <a:lnSpc>
                <a:spcPct val="80000"/>
              </a:lnSpc>
            </a:pPr>
            <a:r>
              <a:rPr lang="ru-RU" sz="1800" i="1" smtClean="0">
                <a:solidFill>
                  <a:schemeClr val="bg1"/>
                </a:solidFill>
              </a:rPr>
              <a:t>2020 год</a:t>
            </a:r>
          </a:p>
          <a:p>
            <a:pPr marR="0">
              <a:lnSpc>
                <a:spcPct val="80000"/>
              </a:lnSpc>
            </a:pPr>
            <a:endParaRPr lang="ru-RU" sz="700" i="1" smtClean="0">
              <a:solidFill>
                <a:schemeClr val="bg1"/>
              </a:solidFill>
            </a:endParaRPr>
          </a:p>
          <a:p>
            <a:pPr marR="0">
              <a:lnSpc>
                <a:spcPct val="80000"/>
              </a:lnSpc>
            </a:pPr>
            <a:endParaRPr lang="ru-RU" sz="700" i="1" smtClean="0">
              <a:solidFill>
                <a:schemeClr val="bg1"/>
              </a:solidFill>
            </a:endParaRPr>
          </a:p>
          <a:p>
            <a:pPr marR="0">
              <a:lnSpc>
                <a:spcPct val="80000"/>
              </a:lnSpc>
            </a:pPr>
            <a:endParaRPr lang="ru-RU" sz="700" i="1" smtClean="0">
              <a:solidFill>
                <a:schemeClr val="bg1"/>
              </a:solidFill>
            </a:endParaRPr>
          </a:p>
          <a:p>
            <a:pPr marR="0">
              <a:lnSpc>
                <a:spcPct val="80000"/>
              </a:lnSpc>
            </a:pPr>
            <a:endParaRPr lang="ru-RU" sz="700" i="1" smtClean="0">
              <a:solidFill>
                <a:schemeClr val="bg1"/>
              </a:solidFill>
            </a:endParaRPr>
          </a:p>
          <a:p>
            <a:pPr marR="0">
              <a:lnSpc>
                <a:spcPct val="80000"/>
              </a:lnSpc>
            </a:pPr>
            <a:endParaRPr lang="ru-RU" sz="700" i="1" smtClean="0">
              <a:solidFill>
                <a:schemeClr val="bg1"/>
              </a:solidFill>
            </a:endParaRPr>
          </a:p>
          <a:p>
            <a:pPr marR="0" algn="ctr">
              <a:lnSpc>
                <a:spcPct val="80000"/>
              </a:lnSpc>
            </a:pPr>
            <a:endParaRPr lang="ru-RU" sz="700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smtClean="0">
                <a:solidFill>
                  <a:srgbClr val="FFFF00"/>
                </a:solidFill>
              </a:rPr>
              <a:t>4. «Граждане алкоголики, хулиганы и тунеядцы!»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smtClean="0">
                <a:solidFill>
                  <a:schemeClr val="bg1"/>
                </a:solidFill>
              </a:rPr>
              <a:t>"Джентельмены удачи"</a:t>
            </a:r>
          </a:p>
          <a:p>
            <a:r>
              <a:rPr lang="ru-RU" sz="4800" smtClean="0">
                <a:solidFill>
                  <a:schemeClr val="bg1"/>
                </a:solidFill>
              </a:rPr>
              <a:t>"Мимино"</a:t>
            </a:r>
          </a:p>
          <a:p>
            <a:r>
              <a:rPr lang="ru-RU" sz="4800" smtClean="0">
                <a:solidFill>
                  <a:schemeClr val="bg1"/>
                </a:solidFill>
              </a:rPr>
              <a:t>" Операция "Ы" и другие приключения Шурика"</a:t>
            </a:r>
          </a:p>
          <a:p>
            <a:endParaRPr lang="ru-RU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«Операция «Ы»  и другие приключения Шурика»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3315" name="Содержимое 3" descr="-  2020 тест4 операция ы и другие приключения шури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935163"/>
            <a:ext cx="6337300" cy="438943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5. « Бамбарбия.Киргуду! «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smtClean="0">
                <a:solidFill>
                  <a:schemeClr val="bg1"/>
                </a:solidFill>
              </a:rPr>
              <a:t>"12 стульев"</a:t>
            </a:r>
          </a:p>
          <a:p>
            <a:r>
              <a:rPr lang="ru-RU" sz="5400" smtClean="0">
                <a:solidFill>
                  <a:schemeClr val="bg1"/>
                </a:solidFill>
              </a:rPr>
              <a:t>"Кавказская пленница"</a:t>
            </a:r>
          </a:p>
          <a:p>
            <a:r>
              <a:rPr lang="ru-RU" sz="5400" smtClean="0">
                <a:solidFill>
                  <a:schemeClr val="bg1"/>
                </a:solidFill>
              </a:rPr>
              <a:t>"Берегись автомобиля"</a:t>
            </a:r>
          </a:p>
          <a:p>
            <a:endParaRPr lang="ru-RU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   «Кавказская пленница»</a:t>
            </a:r>
          </a:p>
        </p:txBody>
      </p:sp>
      <p:pic>
        <p:nvPicPr>
          <p:cNvPr id="15363" name="Содержимое 3" descr="-  2020 тест5 Бамбарбия Киргуд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935163"/>
            <a:ext cx="6337300" cy="438943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6. «</a:t>
            </a:r>
            <a:r>
              <a:rPr lang="ru-RU" dirty="0" err="1" smtClean="0">
                <a:solidFill>
                  <a:srgbClr val="FFFF00"/>
                </a:solidFill>
              </a:rPr>
              <a:t>Алло,Галочка</a:t>
            </a:r>
            <a:r>
              <a:rPr lang="ru-RU" dirty="0" smtClean="0">
                <a:solidFill>
                  <a:srgbClr val="FFFF00"/>
                </a:solidFill>
              </a:rPr>
              <a:t>! Ты сейчас умрешь!»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smtClean="0">
                <a:solidFill>
                  <a:schemeClr val="bg1"/>
                </a:solidFill>
              </a:rPr>
              <a:t>"Иван Васильевич меняет профессию"</a:t>
            </a:r>
          </a:p>
          <a:p>
            <a:r>
              <a:rPr lang="ru-RU" sz="4800" smtClean="0">
                <a:solidFill>
                  <a:schemeClr val="bg1"/>
                </a:solidFill>
              </a:rPr>
              <a:t>"Свадьба в Малиновке"</a:t>
            </a:r>
          </a:p>
          <a:p>
            <a:r>
              <a:rPr lang="ru-RU" sz="4800" smtClean="0">
                <a:solidFill>
                  <a:schemeClr val="bg1"/>
                </a:solidFill>
              </a:rPr>
              <a:t>"Москва слезам не верит"</a:t>
            </a:r>
          </a:p>
          <a:p>
            <a:endParaRPr lang="ru-RU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   «Иван Васильевич меняет профессию»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7411" name="Содержимое 3" descr="-  2020 тест6 иван васильевич меняет профессию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935163"/>
            <a:ext cx="6337300" cy="438943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7. « Восток –дело тонкое!»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smtClean="0">
                <a:solidFill>
                  <a:schemeClr val="bg1"/>
                </a:solidFill>
              </a:rPr>
              <a:t>"Белое солнце пустыни"</a:t>
            </a:r>
          </a:p>
          <a:p>
            <a:r>
              <a:rPr lang="ru-RU" sz="4800" smtClean="0">
                <a:solidFill>
                  <a:schemeClr val="bg1"/>
                </a:solidFill>
              </a:rPr>
              <a:t>" Неуловимые мстители"</a:t>
            </a:r>
          </a:p>
          <a:p>
            <a:r>
              <a:rPr lang="ru-RU" sz="4800" smtClean="0">
                <a:solidFill>
                  <a:schemeClr val="bg1"/>
                </a:solidFill>
              </a:rPr>
              <a:t>" Невероятные приключения итальянцев в России"</a:t>
            </a:r>
          </a:p>
          <a:p>
            <a:endParaRPr lang="ru-RU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</a:t>
            </a:r>
            <a:r>
              <a:rPr lang="ru-RU" smtClean="0">
                <a:solidFill>
                  <a:srgbClr val="FFFF00"/>
                </a:solidFill>
              </a:rPr>
              <a:t>«Белое солнце пустыни»</a:t>
            </a:r>
          </a:p>
        </p:txBody>
      </p:sp>
      <p:pic>
        <p:nvPicPr>
          <p:cNvPr id="19459" name="Содержимое 3" descr="-  2020  тест7 белое солнце пустыни  отве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935163"/>
            <a:ext cx="6337300" cy="438943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 8. « Не виноватая я! Он сам пришел!»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smtClean="0">
                <a:solidFill>
                  <a:schemeClr val="bg1"/>
                </a:solidFill>
              </a:rPr>
              <a:t>" Бриллиантовая рука"</a:t>
            </a:r>
          </a:p>
          <a:p>
            <a:r>
              <a:rPr lang="ru-RU" sz="4800" smtClean="0">
                <a:solidFill>
                  <a:schemeClr val="bg1"/>
                </a:solidFill>
              </a:rPr>
              <a:t>" Ирония судьбы, или с легким паром"</a:t>
            </a:r>
          </a:p>
          <a:p>
            <a:r>
              <a:rPr lang="ru-RU" sz="4800" smtClean="0">
                <a:solidFill>
                  <a:schemeClr val="bg1"/>
                </a:solidFill>
              </a:rPr>
              <a:t>"Афоня"</a:t>
            </a:r>
          </a:p>
          <a:p>
            <a:endParaRPr lang="ru-RU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</a:t>
            </a:r>
            <a:r>
              <a:rPr lang="ru-RU" smtClean="0">
                <a:solidFill>
                  <a:srgbClr val="FFFF00"/>
                </a:solidFill>
              </a:rPr>
              <a:t>«Бриллиантовая рука»</a:t>
            </a:r>
          </a:p>
        </p:txBody>
      </p:sp>
      <p:pic>
        <p:nvPicPr>
          <p:cNvPr id="21507" name="Содержимое 3" descr="-  2020  тест8 брилиантовая рука1 отве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935163"/>
            <a:ext cx="6337300" cy="438943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 Всем известно!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</a:rPr>
              <a:t>Популярность советских фильмов и по сей день бьет рекорды.  Ведь зрители за год их видят несколько миллионов раз!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</a:rPr>
              <a:t>Возможно, вам будет сложно пройти такой тест, но всё же рекомендуем вам попробовать в  любом случае! Уникальный тест предлагает вам угадать интересные фильмы из СССР по изображениям, нарисованным художником, и по цитатам из этих фильмов одновременно, где  вы обязательно узнаете легендарных актёров и актрис.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</a:rPr>
              <a:t>Просто начните проходить этот тест, и вас будет не остановить!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FFFF00"/>
                </a:solidFill>
              </a:rPr>
              <a:t>9. « Рога </a:t>
            </a:r>
            <a:r>
              <a:rPr lang="ru-RU" sz="4000" dirty="0" err="1" smtClean="0">
                <a:solidFill>
                  <a:srgbClr val="FFFF00"/>
                </a:solidFill>
              </a:rPr>
              <a:t>поотшибаю</a:t>
            </a:r>
            <a:r>
              <a:rPr lang="ru-RU" sz="4000" dirty="0" smtClean="0">
                <a:solidFill>
                  <a:srgbClr val="FFFF00"/>
                </a:solidFill>
              </a:rPr>
              <a:t>, пасть порву, </a:t>
            </a:r>
            <a:r>
              <a:rPr lang="ru-RU" sz="4000" dirty="0" err="1" smtClean="0">
                <a:solidFill>
                  <a:srgbClr val="FFFF00"/>
                </a:solidFill>
              </a:rPr>
              <a:t>моргалы</a:t>
            </a:r>
            <a:r>
              <a:rPr lang="ru-RU" sz="4000" dirty="0" smtClean="0">
                <a:solidFill>
                  <a:srgbClr val="FFFF00"/>
                </a:solidFill>
              </a:rPr>
              <a:t> выколю»! Всю жизнь!..На лекарства работать будешь!»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903662"/>
          </a:xfrm>
        </p:spPr>
        <p:txBody>
          <a:bodyPr/>
          <a:lstStyle/>
          <a:p>
            <a:r>
              <a:rPr lang="ru-RU" sz="4400" smtClean="0">
                <a:solidFill>
                  <a:schemeClr val="bg1"/>
                </a:solidFill>
              </a:rPr>
              <a:t>"Покровские ворота"</a:t>
            </a:r>
          </a:p>
          <a:p>
            <a:r>
              <a:rPr lang="ru-RU" sz="4400" smtClean="0">
                <a:solidFill>
                  <a:schemeClr val="bg1"/>
                </a:solidFill>
              </a:rPr>
              <a:t>"Джентльмены удачи"</a:t>
            </a:r>
          </a:p>
          <a:p>
            <a:r>
              <a:rPr lang="ru-RU" sz="4400" smtClean="0">
                <a:solidFill>
                  <a:schemeClr val="bg1"/>
                </a:solidFill>
              </a:rPr>
              <a:t>"Добро пожаловать, или Посторонним вход воспрещён"</a:t>
            </a:r>
          </a:p>
          <a:p>
            <a:endParaRPr lang="ru-RU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</a:t>
            </a:r>
            <a:r>
              <a:rPr lang="ru-RU" smtClean="0">
                <a:solidFill>
                  <a:srgbClr val="FFFF00"/>
                </a:solidFill>
              </a:rPr>
              <a:t>«Джентельмены удачи»</a:t>
            </a:r>
          </a:p>
        </p:txBody>
      </p:sp>
      <p:pic>
        <p:nvPicPr>
          <p:cNvPr id="23555" name="Содержимое 3" descr="-  2020 тест9 джентельмены удач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935163"/>
            <a:ext cx="6337300" cy="438943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10. » О живых думать надо - на войне только этот закон!»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smtClean="0">
                <a:solidFill>
                  <a:schemeClr val="bg1"/>
                </a:solidFill>
              </a:rPr>
              <a:t>"В бой идут одни старики"</a:t>
            </a:r>
          </a:p>
          <a:p>
            <a:r>
              <a:rPr lang="ru-RU" sz="4800" smtClean="0">
                <a:solidFill>
                  <a:schemeClr val="bg1"/>
                </a:solidFill>
              </a:rPr>
              <a:t>"Они сражались за Родину"</a:t>
            </a:r>
          </a:p>
          <a:p>
            <a:r>
              <a:rPr lang="ru-RU" sz="4800" smtClean="0">
                <a:solidFill>
                  <a:schemeClr val="bg1"/>
                </a:solidFill>
              </a:rPr>
              <a:t>"А зори здесь тихие..."</a:t>
            </a:r>
          </a:p>
          <a:p>
            <a:endParaRPr lang="ru-RU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</a:t>
            </a:r>
            <a:r>
              <a:rPr lang="ru-RU" smtClean="0">
                <a:solidFill>
                  <a:srgbClr val="FFFF00"/>
                </a:solidFill>
              </a:rPr>
              <a:t>«А зори здесь тихие….»</a:t>
            </a:r>
          </a:p>
        </p:txBody>
      </p:sp>
      <p:pic>
        <p:nvPicPr>
          <p:cNvPr id="25603" name="Содержимое 3" descr="-  2020  тест10  а зори здесь тихие отве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935163"/>
            <a:ext cx="6337300" cy="438943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11. « Тепло, мне батюшка «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smtClean="0">
                <a:solidFill>
                  <a:schemeClr val="bg1"/>
                </a:solidFill>
              </a:rPr>
              <a:t>"Девчата"</a:t>
            </a:r>
          </a:p>
          <a:p>
            <a:r>
              <a:rPr lang="ru-RU" sz="4800" smtClean="0">
                <a:solidFill>
                  <a:schemeClr val="bg1"/>
                </a:solidFill>
              </a:rPr>
              <a:t>"Морозко"</a:t>
            </a:r>
          </a:p>
          <a:p>
            <a:r>
              <a:rPr lang="ru-RU" sz="4800" smtClean="0">
                <a:solidFill>
                  <a:schemeClr val="bg1"/>
                </a:solidFill>
              </a:rPr>
              <a:t>"Приключения Буратино"</a:t>
            </a:r>
          </a:p>
          <a:p>
            <a:endParaRPr lang="ru-RU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</a:t>
            </a:r>
            <a:r>
              <a:rPr lang="ru-RU" smtClean="0">
                <a:solidFill>
                  <a:srgbClr val="FFFF00"/>
                </a:solidFill>
              </a:rPr>
              <a:t>« Морозко »</a:t>
            </a:r>
          </a:p>
        </p:txBody>
      </p:sp>
      <p:pic>
        <p:nvPicPr>
          <p:cNvPr id="27651" name="Содержимое 3" descr="-  2020  тест11  морозк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935163"/>
            <a:ext cx="6337300" cy="438943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12.« Кто не работает, тот ест!»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smtClean="0">
                <a:solidFill>
                  <a:schemeClr val="bg1"/>
                </a:solidFill>
              </a:rPr>
              <a:t>"Операция "Ы" и другие приключения Шурика"</a:t>
            </a:r>
          </a:p>
          <a:p>
            <a:r>
              <a:rPr lang="ru-RU" sz="4800" smtClean="0">
                <a:solidFill>
                  <a:schemeClr val="bg1"/>
                </a:solidFill>
              </a:rPr>
              <a:t>"Гараж"</a:t>
            </a:r>
          </a:p>
          <a:p>
            <a:r>
              <a:rPr lang="ru-RU" sz="4800" smtClean="0">
                <a:solidFill>
                  <a:schemeClr val="bg1"/>
                </a:solidFill>
              </a:rPr>
              <a:t>"Пираты XX века"</a:t>
            </a:r>
          </a:p>
          <a:p>
            <a:endParaRPr lang="ru-RU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FFFF00"/>
                </a:solidFill>
              </a:rPr>
              <a:t>« Операция «Ы» и другие приключения Шурика»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9699" name="Содержимое 3" descr="-  2020 тест12 операция ы и другие приключе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935163"/>
            <a:ext cx="6337300" cy="438943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13. « </a:t>
            </a:r>
            <a:r>
              <a:rPr lang="ru-RU" dirty="0" err="1" smtClean="0">
                <a:solidFill>
                  <a:srgbClr val="FFFF00"/>
                </a:solidFill>
              </a:rPr>
              <a:t>Екарный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бабай</a:t>
            </a:r>
            <a:r>
              <a:rPr lang="ru-RU" dirty="0" smtClean="0">
                <a:solidFill>
                  <a:srgbClr val="FFFF00"/>
                </a:solidFill>
              </a:rPr>
              <a:t>! Жми!»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smtClean="0">
                <a:solidFill>
                  <a:schemeClr val="bg1"/>
                </a:solidFill>
              </a:rPr>
              <a:t>"Кин-дза-дза!"</a:t>
            </a:r>
          </a:p>
          <a:p>
            <a:r>
              <a:rPr lang="ru-RU" sz="5400" smtClean="0">
                <a:solidFill>
                  <a:schemeClr val="bg1"/>
                </a:solidFill>
              </a:rPr>
              <a:t>"Полосатый рейс"</a:t>
            </a:r>
          </a:p>
          <a:p>
            <a:r>
              <a:rPr lang="ru-RU" sz="5400" smtClean="0">
                <a:solidFill>
                  <a:schemeClr val="bg1"/>
                </a:solidFill>
              </a:rPr>
              <a:t>"Дальнобойщики"</a:t>
            </a:r>
          </a:p>
          <a:p>
            <a:endParaRPr lang="ru-RU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      «Дальнобойщики»</a:t>
            </a:r>
          </a:p>
        </p:txBody>
      </p:sp>
      <p:pic>
        <p:nvPicPr>
          <p:cNvPr id="31747" name="Содержимое 3" descr="-  2020  тест13  дальнобойщи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935163"/>
            <a:ext cx="6337300" cy="438943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FFFF00"/>
                </a:solidFill>
              </a:rPr>
              <a:t>Пришло время поднапрячь свою память, проверить, как хорошо вы ориентируетесь в 15-ти любимых фильмах.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3" name="Содержимое 3" descr="- фильм по картинк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916113"/>
            <a:ext cx="8229600" cy="4321175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14. « Есть такая профессия- Родину защищать!»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smtClean="0">
                <a:solidFill>
                  <a:schemeClr val="bg1"/>
                </a:solidFill>
              </a:rPr>
              <a:t>"Служебный Роман"</a:t>
            </a:r>
          </a:p>
          <a:p>
            <a:r>
              <a:rPr lang="ru-RU" sz="5400" smtClean="0">
                <a:solidFill>
                  <a:schemeClr val="bg1"/>
                </a:solidFill>
              </a:rPr>
              <a:t>"Офицеры"</a:t>
            </a:r>
          </a:p>
          <a:p>
            <a:r>
              <a:rPr lang="ru-RU" sz="5400" smtClean="0">
                <a:solidFill>
                  <a:schemeClr val="bg1"/>
                </a:solidFill>
              </a:rPr>
              <a:t>"Мимино"</a:t>
            </a:r>
          </a:p>
          <a:p>
            <a:endParaRPr lang="ru-RU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</a:t>
            </a:r>
            <a:r>
              <a:rPr lang="ru-RU" smtClean="0">
                <a:solidFill>
                  <a:srgbClr val="FFFF00"/>
                </a:solidFill>
              </a:rPr>
              <a:t>« Офицеры »</a:t>
            </a:r>
          </a:p>
        </p:txBody>
      </p:sp>
      <p:pic>
        <p:nvPicPr>
          <p:cNvPr id="33795" name="Содержимое 3" descr="-  2020 тест14 офицер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935163"/>
            <a:ext cx="6337300" cy="438943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FFFF00"/>
                </a:solidFill>
              </a:rPr>
              <a:t>15. «Пан атаман- кони стоят пьяные, хлопцы -запряженные»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smtClean="0">
                <a:solidFill>
                  <a:schemeClr val="bg1"/>
                </a:solidFill>
              </a:rPr>
              <a:t>"Три плюс два"</a:t>
            </a:r>
          </a:p>
          <a:p>
            <a:r>
              <a:rPr lang="ru-RU" sz="4800" smtClean="0">
                <a:solidFill>
                  <a:schemeClr val="bg1"/>
                </a:solidFill>
              </a:rPr>
              <a:t>"Собачье сердце"</a:t>
            </a:r>
          </a:p>
          <a:p>
            <a:r>
              <a:rPr lang="ru-RU" sz="4800" smtClean="0">
                <a:solidFill>
                  <a:schemeClr val="bg1"/>
                </a:solidFill>
              </a:rPr>
              <a:t>"Свадьба в Малиновке"</a:t>
            </a:r>
          </a:p>
          <a:p>
            <a:endParaRPr lang="ru-RU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</a:t>
            </a:r>
            <a:r>
              <a:rPr lang="ru-RU" smtClean="0">
                <a:solidFill>
                  <a:srgbClr val="FFFF00"/>
                </a:solidFill>
              </a:rPr>
              <a:t>«Свадьба в Малиновке»</a:t>
            </a:r>
          </a:p>
        </p:txBody>
      </p:sp>
      <p:pic>
        <p:nvPicPr>
          <p:cNvPr id="35843" name="Содержимое 3" descr="-  2020 тест15 свадьба в малиновк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935163"/>
            <a:ext cx="6337300" cy="438943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</a:t>
            </a:r>
            <a:r>
              <a:rPr lang="ru-RU" smtClean="0">
                <a:solidFill>
                  <a:srgbClr val="FFFF00"/>
                </a:solidFill>
              </a:rPr>
              <a:t>Правильные ответы: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smtClean="0">
                <a:solidFill>
                  <a:schemeClr val="bg1"/>
                </a:solidFill>
              </a:rPr>
              <a:t>1. «Любовь и голуби»</a:t>
            </a:r>
          </a:p>
          <a:p>
            <a:r>
              <a:rPr lang="ru-RU" sz="1600" smtClean="0">
                <a:solidFill>
                  <a:schemeClr val="bg1"/>
                </a:solidFill>
              </a:rPr>
              <a:t>2. « Кавказская пленница»</a:t>
            </a:r>
          </a:p>
          <a:p>
            <a:r>
              <a:rPr lang="ru-RU" sz="1600" smtClean="0">
                <a:solidFill>
                  <a:schemeClr val="bg1"/>
                </a:solidFill>
              </a:rPr>
              <a:t>3. « Бриллиантовая рука»</a:t>
            </a:r>
          </a:p>
          <a:p>
            <a:r>
              <a:rPr lang="ru-RU" sz="1600" smtClean="0">
                <a:solidFill>
                  <a:schemeClr val="bg1"/>
                </a:solidFill>
              </a:rPr>
              <a:t>4. « Операция «Ы» и другие приключения Шурика»</a:t>
            </a:r>
          </a:p>
          <a:p>
            <a:r>
              <a:rPr lang="ru-RU" sz="1600" smtClean="0">
                <a:solidFill>
                  <a:schemeClr val="bg1"/>
                </a:solidFill>
              </a:rPr>
              <a:t>5. « Кавказская пленница»</a:t>
            </a:r>
          </a:p>
          <a:p>
            <a:r>
              <a:rPr lang="ru-RU" sz="1600" smtClean="0">
                <a:solidFill>
                  <a:schemeClr val="bg1"/>
                </a:solidFill>
              </a:rPr>
              <a:t>6. « Иван Васильевич меняет профессию»</a:t>
            </a:r>
          </a:p>
          <a:p>
            <a:r>
              <a:rPr lang="ru-RU" sz="1600" smtClean="0">
                <a:solidFill>
                  <a:schemeClr val="bg1"/>
                </a:solidFill>
              </a:rPr>
              <a:t>7. « Белое солнце пустыни»</a:t>
            </a:r>
          </a:p>
          <a:p>
            <a:r>
              <a:rPr lang="ru-RU" sz="1600" smtClean="0">
                <a:solidFill>
                  <a:schemeClr val="bg1"/>
                </a:solidFill>
              </a:rPr>
              <a:t>8. « Бриллиантовая рука»</a:t>
            </a:r>
          </a:p>
          <a:p>
            <a:r>
              <a:rPr lang="ru-RU" sz="1600" smtClean="0">
                <a:solidFill>
                  <a:schemeClr val="bg1"/>
                </a:solidFill>
              </a:rPr>
              <a:t>9.  « Джентльмены удачи»</a:t>
            </a:r>
          </a:p>
          <a:p>
            <a:r>
              <a:rPr lang="ru-RU" sz="1600" smtClean="0">
                <a:solidFill>
                  <a:schemeClr val="bg1"/>
                </a:solidFill>
              </a:rPr>
              <a:t>10. « А зори здесь тихие»</a:t>
            </a:r>
          </a:p>
          <a:p>
            <a:r>
              <a:rPr lang="ru-RU" sz="1600" smtClean="0">
                <a:solidFill>
                  <a:schemeClr val="bg1"/>
                </a:solidFill>
              </a:rPr>
              <a:t>11.  « Морозко»</a:t>
            </a:r>
          </a:p>
          <a:p>
            <a:r>
              <a:rPr lang="ru-RU" sz="1600" smtClean="0">
                <a:solidFill>
                  <a:schemeClr val="bg1"/>
                </a:solidFill>
              </a:rPr>
              <a:t>12. « Операция «Ы» и другие приключения Шурика»</a:t>
            </a:r>
          </a:p>
          <a:p>
            <a:r>
              <a:rPr lang="ru-RU" sz="1600" smtClean="0">
                <a:solidFill>
                  <a:schemeClr val="bg1"/>
                </a:solidFill>
              </a:rPr>
              <a:t>13. « Дальнобойщики»</a:t>
            </a:r>
          </a:p>
          <a:p>
            <a:r>
              <a:rPr lang="ru-RU" sz="1600" smtClean="0">
                <a:solidFill>
                  <a:schemeClr val="bg1"/>
                </a:solidFill>
              </a:rPr>
              <a:t>14.  « Офицеры»</a:t>
            </a:r>
          </a:p>
          <a:p>
            <a:r>
              <a:rPr lang="ru-RU" sz="1600" smtClean="0">
                <a:solidFill>
                  <a:schemeClr val="bg1"/>
                </a:solidFill>
              </a:rPr>
              <a:t>15. « Свадьба в Малиновке»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4000" dirty="0" smtClean="0">
                <a:solidFill>
                  <a:srgbClr val="FFFF00"/>
                </a:solidFill>
              </a:rPr>
              <a:t>Используемые Интернет-ресурсы: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31496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1.   </a:t>
            </a:r>
            <a:r>
              <a:rPr lang="ru-RU" sz="1600" dirty="0" err="1" smtClean="0">
                <a:solidFill>
                  <a:schemeClr val="bg1"/>
                </a:solidFill>
              </a:rPr>
              <a:t>Урок.РФ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[</a:t>
            </a:r>
            <a:r>
              <a:rPr lang="ru-RU" sz="1600" dirty="0" smtClean="0">
                <a:solidFill>
                  <a:schemeClr val="bg1"/>
                </a:solidFill>
              </a:rPr>
              <a:t>Электронный ресурс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 smtClean="0">
                <a:solidFill>
                  <a:schemeClr val="bg1"/>
                </a:solidFill>
              </a:rPr>
              <a:t>. Тест "Знаменитые цитаты комедийных фильмов". Т.И. </a:t>
            </a:r>
            <a:r>
              <a:rPr lang="ru-RU" sz="1600" dirty="0" smtClean="0">
                <a:solidFill>
                  <a:schemeClr val="bg1"/>
                </a:solidFill>
              </a:rPr>
              <a:t>Спиридонова </a:t>
            </a:r>
            <a:r>
              <a:rPr lang="ru-RU" sz="1600" dirty="0" smtClean="0">
                <a:solidFill>
                  <a:schemeClr val="bg1"/>
                </a:solidFill>
              </a:rPr>
              <a:t>Материал </a:t>
            </a:r>
            <a:r>
              <a:rPr lang="ru-RU" sz="1600" dirty="0" smtClean="0">
                <a:solidFill>
                  <a:schemeClr val="bg1"/>
                </a:solidFill>
              </a:rPr>
              <a:t>размещён в группе </a:t>
            </a:r>
            <a:r>
              <a:rPr lang="ru-RU" sz="1600" u="sng" dirty="0" smtClean="0">
                <a:solidFill>
                  <a:schemeClr val="bg1"/>
                </a:solidFill>
                <a:hlinkClick r:id="rId2"/>
              </a:rPr>
              <a:t>««Копилка ПРЕЗЕНТАЦИЙ»»</a:t>
            </a:r>
            <a:r>
              <a:rPr lang="ru-RU" sz="1600" dirty="0" smtClean="0">
                <a:solidFill>
                  <a:schemeClr val="bg1"/>
                </a:solidFill>
              </a:rPr>
              <a:t> 20.12. 2020 г. </a:t>
            </a:r>
            <a:r>
              <a:rPr lang="ru-RU" sz="1600" dirty="0" smtClean="0">
                <a:solidFill>
                  <a:schemeClr val="bg1"/>
                </a:solidFill>
              </a:rPr>
              <a:t>Режим </a:t>
            </a:r>
            <a:r>
              <a:rPr lang="ru-RU" sz="1600" dirty="0" smtClean="0">
                <a:solidFill>
                  <a:schemeClr val="bg1"/>
                </a:solidFill>
              </a:rPr>
              <a:t>доступа: https://xn--j1ahfl.xn--p1ai/library/test_znamenitie_tcitati_komedijnih_filmov_015808.html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6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smtClean="0">
                <a:solidFill>
                  <a:srgbClr val="FFFF00"/>
                </a:solidFill>
              </a:rPr>
              <a:t>1. «Людк,а Людк,глянь че делается….» 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>
              <a:solidFill>
                <a:schemeClr val="bg1"/>
              </a:solidFill>
            </a:endParaRPr>
          </a:p>
          <a:p>
            <a:r>
              <a:rPr lang="ru-RU" sz="4800" smtClean="0">
                <a:solidFill>
                  <a:schemeClr val="bg1"/>
                </a:solidFill>
              </a:rPr>
              <a:t>"Москва слезам не верит"</a:t>
            </a:r>
          </a:p>
          <a:p>
            <a:r>
              <a:rPr lang="ru-RU" sz="4800" smtClean="0">
                <a:solidFill>
                  <a:schemeClr val="bg1"/>
                </a:solidFill>
              </a:rPr>
              <a:t>"Любовь и голуби"</a:t>
            </a:r>
          </a:p>
          <a:p>
            <a:r>
              <a:rPr lang="ru-RU" sz="4800" smtClean="0">
                <a:solidFill>
                  <a:schemeClr val="bg1"/>
                </a:solidFill>
              </a:rPr>
              <a:t>"Карнавальная ночь"</a:t>
            </a:r>
          </a:p>
          <a:p>
            <a:endParaRPr lang="ru-RU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</a:t>
            </a:r>
            <a:r>
              <a:rPr lang="ru-RU" smtClean="0">
                <a:solidFill>
                  <a:srgbClr val="FFFF00"/>
                </a:solidFill>
              </a:rPr>
              <a:t>«Любовь и голуби»</a:t>
            </a:r>
          </a:p>
        </p:txBody>
      </p:sp>
      <p:pic>
        <p:nvPicPr>
          <p:cNvPr id="7171" name="Содержимое 3" descr="-  2020 тест1 Людк глянь что делаетс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935163"/>
            <a:ext cx="6337300" cy="438943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2. </a:t>
            </a:r>
            <a:r>
              <a:rPr lang="ru-RU" sz="5300" dirty="0" smtClean="0">
                <a:solidFill>
                  <a:srgbClr val="FFFF00"/>
                </a:solidFill>
              </a:rPr>
              <a:t>«Жить хорошо! А хорошо жить еще лучше!»</a:t>
            </a:r>
            <a:endParaRPr lang="ru-RU" sz="53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27178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4800" dirty="0" smtClean="0">
              <a:solidFill>
                <a:schemeClr val="bg1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800" dirty="0" smtClean="0">
                <a:solidFill>
                  <a:schemeClr val="bg1"/>
                </a:solidFill>
              </a:rPr>
              <a:t>"Самогонщики"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800" dirty="0" smtClean="0">
                <a:solidFill>
                  <a:schemeClr val="bg1"/>
                </a:solidFill>
              </a:rPr>
              <a:t>"Спортлото-82"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800" dirty="0" smtClean="0">
                <a:solidFill>
                  <a:schemeClr val="bg1"/>
                </a:solidFill>
              </a:rPr>
              <a:t>" Кавказская пленница"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</a:t>
            </a:r>
            <a:r>
              <a:rPr lang="ru-RU" smtClean="0">
                <a:solidFill>
                  <a:srgbClr val="FFFF00"/>
                </a:solidFill>
              </a:rPr>
              <a:t>«Кавказская пленница»</a:t>
            </a:r>
          </a:p>
        </p:txBody>
      </p:sp>
      <p:pic>
        <p:nvPicPr>
          <p:cNvPr id="9219" name="Содержимое 3" descr="-   2020 тест2 кавказская пленница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935163"/>
            <a:ext cx="6337300" cy="438943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3. «</a:t>
            </a:r>
            <a:r>
              <a:rPr lang="ru-RU" sz="6000" dirty="0" smtClean="0">
                <a:solidFill>
                  <a:srgbClr val="FFFF00"/>
                </a:solidFill>
              </a:rPr>
              <a:t>Песня…про зайцев!»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</a:rPr>
              <a:t>" Весна на заречной улице"</a:t>
            </a:r>
          </a:p>
          <a:p>
            <a:r>
              <a:rPr lang="ru-RU" sz="4400" smtClean="0">
                <a:solidFill>
                  <a:schemeClr val="bg1"/>
                </a:solidFill>
              </a:rPr>
              <a:t>" Место встречи изменить нельзя"</a:t>
            </a:r>
          </a:p>
          <a:p>
            <a:r>
              <a:rPr lang="ru-RU" sz="4400" smtClean="0">
                <a:solidFill>
                  <a:schemeClr val="bg1"/>
                </a:solidFill>
              </a:rPr>
              <a:t>" Бриллиантовая рука"</a:t>
            </a:r>
          </a:p>
          <a:p>
            <a:endParaRPr lang="ru-RU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   «Бриллиантовая рука»</a:t>
            </a:r>
          </a:p>
        </p:txBody>
      </p:sp>
      <p:pic>
        <p:nvPicPr>
          <p:cNvPr id="11267" name="Содержимое 3" descr="- 2020  тест брелиантовая рука1 вопрос viptalisman_142368 (1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935163"/>
            <a:ext cx="6337300" cy="438943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909</TotalTime>
  <Words>670</Words>
  <Application>Microsoft Office PowerPoint</Application>
  <PresentationFormat>Экран (4:3)</PresentationFormat>
  <Paragraphs>117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Century Schoolbook</vt:lpstr>
      <vt:lpstr>Arial</vt:lpstr>
      <vt:lpstr>Wingdings 2</vt:lpstr>
      <vt:lpstr>Calibri</vt:lpstr>
      <vt:lpstr>Поток</vt:lpstr>
      <vt:lpstr>Государственное бюджетное образовательное учреждение  «Замоскворечье»   Тест «Знаменитые цитаты комедийных фильмов» для учащихся от 7 до 17 лет </vt:lpstr>
      <vt:lpstr>  Всем известно! </vt:lpstr>
      <vt:lpstr>Пришло время поднапрячь свою память, проверить, как хорошо вы ориентируетесь в 15-ти любимых фильмах. </vt:lpstr>
      <vt:lpstr>1. «Людк,а Людк,глянь че делается….» </vt:lpstr>
      <vt:lpstr>     «Любовь и голуби»</vt:lpstr>
      <vt:lpstr>2. «Жить хорошо! А хорошо жить еще лучше!»</vt:lpstr>
      <vt:lpstr>   «Кавказская пленница»</vt:lpstr>
      <vt:lpstr>3. «Песня…про зайцев!»</vt:lpstr>
      <vt:lpstr>   «Бриллиантовая рука»</vt:lpstr>
      <vt:lpstr>4. «Граждане алкоголики, хулиганы и тунеядцы!»</vt:lpstr>
      <vt:lpstr>«Операция «Ы»  и другие приключения Шурика»</vt:lpstr>
      <vt:lpstr>5. « Бамбарбия.Киргуду! «</vt:lpstr>
      <vt:lpstr>   «Кавказская пленница»</vt:lpstr>
      <vt:lpstr>6. «Алло,Галочка! Ты сейчас умрешь!»</vt:lpstr>
      <vt:lpstr>   «Иван Васильевич меняет профессию»</vt:lpstr>
      <vt:lpstr>7. « Восток –дело тонкое!»</vt:lpstr>
      <vt:lpstr>  «Белое солнце пустыни»</vt:lpstr>
      <vt:lpstr> 8. « Не виноватая я! Он сам пришел!»</vt:lpstr>
      <vt:lpstr>   «Бриллиантовая рука»</vt:lpstr>
      <vt:lpstr>     9. « Рога поотшибаю, пасть порву, моргалы выколю»! Всю жизнь!..На лекарства работать будешь!»</vt:lpstr>
      <vt:lpstr>  «Джентельмены удачи»</vt:lpstr>
      <vt:lpstr>10. » О живых думать надо - на войне только этот закон!»</vt:lpstr>
      <vt:lpstr>   «А зори здесь тихие….»</vt:lpstr>
      <vt:lpstr>11. « Тепло, мне батюшка «</vt:lpstr>
      <vt:lpstr>            « Морозко »</vt:lpstr>
      <vt:lpstr>12.« Кто не работает, тот ест!»</vt:lpstr>
      <vt:lpstr>  « Операция «Ы» и другие приключения Шурика»</vt:lpstr>
      <vt:lpstr>13. « Екарный бабай! Жми!»</vt:lpstr>
      <vt:lpstr>      «Дальнобойщики»</vt:lpstr>
      <vt:lpstr>14. « Есть такая профессия- Родину защищать!»</vt:lpstr>
      <vt:lpstr>            « Офицеры »</vt:lpstr>
      <vt:lpstr>15. «Пан атаман- кони стоят пьяные, хлопцы -запряженные»</vt:lpstr>
      <vt:lpstr>   «Свадьба в Малиновке»</vt:lpstr>
      <vt:lpstr>  Правильные ответы:</vt:lpstr>
      <vt:lpstr> Используемые Интернет-ресурсы: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«Знаменитые цитаты комедийных фильмов</dc:title>
  <dc:creator>Lenovo</dc:creator>
  <cp:lastModifiedBy>Lenovo</cp:lastModifiedBy>
  <cp:revision>84</cp:revision>
  <dcterms:created xsi:type="dcterms:W3CDTF">2020-12-09T23:58:01Z</dcterms:created>
  <dcterms:modified xsi:type="dcterms:W3CDTF">2020-12-24T20:07:23Z</dcterms:modified>
</cp:coreProperties>
</file>