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C7C-A051-44E6-90E4-D0F8AAE7B45A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77AA-44E7-46EA-BEE3-344F6455A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C7C-A051-44E6-90E4-D0F8AAE7B45A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77AA-44E7-46EA-BEE3-344F6455A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C7C-A051-44E6-90E4-D0F8AAE7B45A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77AA-44E7-46EA-BEE3-344F6455A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C7C-A051-44E6-90E4-D0F8AAE7B45A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77AA-44E7-46EA-BEE3-344F6455A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C7C-A051-44E6-90E4-D0F8AAE7B45A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77AA-44E7-46EA-BEE3-344F6455A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C7C-A051-44E6-90E4-D0F8AAE7B45A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77AA-44E7-46EA-BEE3-344F6455A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C7C-A051-44E6-90E4-D0F8AAE7B45A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77AA-44E7-46EA-BEE3-344F6455A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C7C-A051-44E6-90E4-D0F8AAE7B45A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77AA-44E7-46EA-BEE3-344F6455A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C7C-A051-44E6-90E4-D0F8AAE7B45A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77AA-44E7-46EA-BEE3-344F6455A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C7C-A051-44E6-90E4-D0F8AAE7B45A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77AA-44E7-46EA-BEE3-344F6455A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24C7C-A051-44E6-90E4-D0F8AAE7B45A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077AA-44E7-46EA-BEE3-344F6455A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924C7C-A051-44E6-90E4-D0F8AAE7B45A}" type="datetimeFigureOut">
              <a:rPr lang="ru-RU" smtClean="0"/>
              <a:pPr/>
              <a:t>02.01.2021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077AA-44E7-46EA-BEE3-344F6455A8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clck/jsredir?from=yandex.ru;images/search;images;;&amp;text=&amp;etext=9048.JLnER_IE_4MB6LftiMNm7MuOgiQ8zBNZZxNcNWegWi4ctSX8mfctTyim5p1YdWthaFgTjnxp8wm6ldTSkKJIAtjUxuZ488WCuXieb13TY_C3OJK2KizUvSfG7wfIj8PS.7e1f2cafd9d5c693d7ff1359650826c1ec469b8d&amp;uuid=&amp;state=iric5OQ0sS1mPitaa3mxJE61AVKS1Y9siPMmVFsWPIWEtrEgMmapww,,&amp;data=eEwyM2lDYU9Gd1VROE1ZMXhZYkJTZFdXemd5T05aaWp1OUpqRDZ4WENBczFyYXIyQmhCaXBOZVJVaVNVWU4yNXVELWJSR3AwYzdZYV9fR1ZxMTE3d0YwMW9WUDR4UndzRUdwRW1BMHRYLU5NMmJHZWV4M0R0anlDZW5MdFktdWxfckVQLWFuNEJJRjlWREpzN2psMlAybE5Ja1pfNVItdw,,&amp;sign=7f8c937dd94392e1f76ab749cafcc6a4&amp;keyno=IMGS_0&amp;b64e=2&amp;l10n=ru" TargetMode="External"/><Relationship Id="rId2" Type="http://schemas.openxmlformats.org/officeDocument/2006/relationships/hyperlink" Target="https://skazkaplus.ru/russkiye-skazki/druzey-proshchayu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orum.materinstvo.ru/index.php?showtopic=1691526&amp;st=850" TargetMode="External"/><Relationship Id="rId5" Type="http://schemas.openxmlformats.org/officeDocument/2006/relationships/hyperlink" Target="http://yandex.ru/clck/jsredir?from=yandex.ru;images/search;images;;&amp;text=&amp;etext=9124.8JKEV4ftWHSSW534_5eYJUiHVZDkTemUyDqtNIIO2sEXojSo56MoI9wiH4mSrGTniBC8Hgegk1WUbqWuu7RhrzZtHVSIdRPlp8g6yRRE-OCu6wVyVLEaHGTmKv_GfALzKHtl15u6Mtl0qOJxXFMCOyE1w6-QDyA9hASN3FL4AdQ.6184509549ce5ab9ee755481deead3485b405f8f&amp;uuid=&amp;state=iric5OQ0sS1mPitaa3mxJE61AVKS1Y9siPMmVFsWPIWEtrEgMmapww,,&amp;data=eEwyM2lDYU9Gd1VROE1ZMXhZYkJTV2dDMDBkSHdqYkVqRGREeWthWF9xaE9BS29RNmdLcmhhdXlkMjJ3bEh6cElIMHFtMnFKMWNlQlNGUUVVYkF3UVVzMHl2XzBvY3c3QnRGdDBaSm1hQmFEZ3FzX0ctQ0g3N0p5VmFiREVrV0tjSGF3ak1Jbzc0eGNjQ2g5SU9aejRjX2lZRU5NNTI5ZnB0dFI5b0dZT2NVLA,,&amp;sign=4f7010399ff57a4b2798785946bb1223&amp;keyno=IMGS_0&amp;b64e=2&amp;l10n=ru" TargetMode="External"/><Relationship Id="rId4" Type="http://schemas.openxmlformats.org/officeDocument/2006/relationships/hyperlink" Target="https://www.liveinternet.ru/users/ytenoc75/post32357284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28604"/>
            <a:ext cx="7772400" cy="3171846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Муницинальное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бюджетное дошкольное учреждение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Краснокоммунарский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сад «Стрела»,</a:t>
            </a:r>
            <a:b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Оренбургская область, </a:t>
            </a:r>
            <a:r>
              <a:rPr lang="ru-RU" sz="22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Сакмарский</a:t>
            </a:r>
            <a:r>
              <a:rPr lang="ru-RU" sz="2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район, п. Красный Коммунар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Презентация сказки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«Друзьям прощают?»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</a:t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2852"/>
            <a:ext cx="6400800" cy="1428760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4143380"/>
            <a:ext cx="55721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- составитель:</a:t>
            </a:r>
          </a:p>
          <a:p>
            <a:pPr algn="r"/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Дьяур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Наталья Вячеславовна</a:t>
            </a: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инструктор по физической культуре высшей квалификационной категории</a:t>
            </a:r>
            <a:endParaRPr lang="en-US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Краснокоммунарский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детский сад «Стрела</a:t>
            </a:r>
          </a:p>
          <a:p>
            <a:pPr algn="r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2020 г.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229600" cy="3571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04"/>
            <a:ext cx="8472518" cy="292895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Сидит медвежонок на пенечке и горько плачет. Пробегает мимо лисенок, увидел его  и спрашивает: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Здравствуй, медвежонок, ты что плачешь?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 мной никто не хочет играть!  - вздохнул медвежонок и всхлипнул.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Почему же?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Не знаю,  – обиженно потер лапкой нос.  – Я играл с ежиком и волчком, а потом они меня прогнали!  - и медвежонок  с тоской посмотрел на друзей, которые невдалеке играли с шишками.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Ты подойди и попросись в игру, скажи доброе слово: «Пожалуйста». Заставить дружить никого нельзя, можно только попроситься в игру, поделиться игрушками, быть добрым и отзывчивым.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 медвежонок только громче зарыдал</a:t>
            </a:r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C:\Users\Admin\Desktop\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286124"/>
            <a:ext cx="3510705" cy="300039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74225" y="3357562"/>
            <a:ext cx="388799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4357686" cy="6143668"/>
          </a:xfrm>
        </p:spPr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Лисенок пожалел медвежонка, и он решил сам примирить его с друзьями. Подошел лисенок к ежику и волчку:</a:t>
            </a:r>
          </a:p>
          <a:p>
            <a:pPr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Здравствуйте, друзья! Как здорово вы играете!</a:t>
            </a:r>
          </a:p>
          <a:p>
            <a:pPr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Да нам весело вдвоем! Мы перекидываем, друг другу шишки, а еще мы умеем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метать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их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цель, – и зверята ловко закинули по шишке в старое дупло белки. </a:t>
            </a:r>
          </a:p>
          <a:p>
            <a:pPr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 почему вы не берете в игру медвежонка, ему так одиноко?</a:t>
            </a:r>
          </a:p>
          <a:p>
            <a:pPr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Он хулиганит, наши шишки топчет, – пожаловался волчок. - Да еще и дразнится, верно, ежик?</a:t>
            </a:r>
          </a:p>
          <a:p>
            <a:pPr indent="0"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Ага,- кивнул ежик. </a:t>
            </a:r>
          </a:p>
          <a:p>
            <a:pPr>
              <a:buNone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 </a:t>
            </a:r>
          </a:p>
          <a:p>
            <a:endParaRPr lang="ru-RU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1349" y="285728"/>
            <a:ext cx="4792651" cy="2620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/>
          <a:srcRect l="-3080" t="19738" r="36337" b="-6880"/>
          <a:stretch>
            <a:fillRect/>
          </a:stretch>
        </p:blipFill>
        <p:spPr bwMode="auto">
          <a:xfrm>
            <a:off x="6572264" y="2786058"/>
            <a:ext cx="2321749" cy="4071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/>
          <a:srcRect t="-5725" r="-14285"/>
          <a:stretch>
            <a:fillRect/>
          </a:stretch>
        </p:blipFill>
        <p:spPr bwMode="auto">
          <a:xfrm>
            <a:off x="4357686" y="2285992"/>
            <a:ext cx="3000396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3500462" cy="5357850"/>
          </a:xfrm>
        </p:spPr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Ну, простите его, он больше не будет. Медвежонок во всем раскаялся, только боится подойти и попросить прощение.  И вообще, давайте играть вместе.</a:t>
            </a:r>
          </a:p>
          <a:p>
            <a:pPr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Нет, не простим, нам и вдвоем хорошо! Верно, ежик?</a:t>
            </a:r>
          </a:p>
          <a:p>
            <a:pPr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Ага.</a:t>
            </a:r>
          </a:p>
          <a:p>
            <a:pPr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Лисенок развел лапками:</a:t>
            </a:r>
          </a:p>
          <a:p>
            <a:pPr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Как хотите,  я пошел к медвежонку.</a:t>
            </a:r>
          </a:p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 t="9248"/>
          <a:stretch>
            <a:fillRect/>
          </a:stretch>
        </p:blipFill>
        <p:spPr bwMode="auto">
          <a:xfrm>
            <a:off x="6143636" y="285728"/>
            <a:ext cx="2714644" cy="4205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/>
          <a:srcRect l="-3080" t="19738" r="7587" b="-6880"/>
          <a:stretch>
            <a:fillRect/>
          </a:stretch>
        </p:blipFill>
        <p:spPr bwMode="auto">
          <a:xfrm>
            <a:off x="6754606" y="3929066"/>
            <a:ext cx="2389394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285992"/>
            <a:ext cx="285752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968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3786214" cy="3571901"/>
          </a:xfrm>
        </p:spPr>
        <p:txBody>
          <a:bodyPr/>
          <a:lstStyle/>
          <a:p>
            <a:pPr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Тут мама позвала домой ежика. Ежик убежал, а волчок остался один. 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0479" y="354590"/>
            <a:ext cx="4674925" cy="6074806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Источники: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Международный сайт авторских сказок «Сказка +» [Электронный ресурс].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Дьяур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Н.В. – публикация сказки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«Друзей прощают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?» 22.12.2020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режим доступа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skazkaplus.ru/russkiye-skazki/druzey-proshchayut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Картинки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Трям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здравствуйте. Обсуждение на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LiveInternet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 – Российский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  <a:hlinkClick r:id="rId3"/>
              </a:rPr>
              <a:t>liveinternet.ru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, ссылка: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https://www.liveinternet.ru/users/ytenoc75/post323572849/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Картинка волчка: Материнство -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  <a:hlinkClick r:id="rId5"/>
              </a:rPr>
              <a:t>Отрисовки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5"/>
              </a:rPr>
              <a:t> № 45.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forum.materinstvo.ru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ссылка: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https://forum.materinstvo.ru/index.php?showtopic=1691526&amp;st=850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290</Words>
  <Application>Microsoft Office PowerPoint</Application>
  <PresentationFormat>Экран 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   Муницинальное бюджетное дошкольное учреждение «Краснокоммунарский детский сад «Стрела», Оренбургская область, Сакмарский район, п. Красный Коммунар  Презентация сказки Тема:  «Друзьям прощают?» для детей старшего дошкольного возраста  </vt:lpstr>
      <vt:lpstr>Слайд 2</vt:lpstr>
      <vt:lpstr>Слайд 3</vt:lpstr>
      <vt:lpstr>Слайд 4</vt:lpstr>
      <vt:lpstr>Слайд 5</vt:lpstr>
      <vt:lpstr>Источники:</vt:lpstr>
    </vt:vector>
  </TitlesOfParts>
  <Company>Bryansk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17</cp:revision>
  <dcterms:created xsi:type="dcterms:W3CDTF">2020-12-19T16:05:09Z</dcterms:created>
  <dcterms:modified xsi:type="dcterms:W3CDTF">2021-01-02T08:04:54Z</dcterms:modified>
</cp:coreProperties>
</file>