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AF784-17C9-4B9F-B172-505C393F774A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BAE89-DBB3-45EF-8CED-2D5C22AE1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98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AE89-DBB3-45EF-8CED-2D5C22AE19B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73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5.gif"/><Relationship Id="rId7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image" Target="../media/image6.gif"/><Relationship Id="rId4" Type="http://schemas.openxmlformats.org/officeDocument/2006/relationships/audio" Target="../media/audio7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5.gif"/><Relationship Id="rId7" Type="http://schemas.openxmlformats.org/officeDocument/2006/relationships/image" Target="../media/image7.gi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image" Target="../media/image6.gif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5.gif"/><Relationship Id="rId7" Type="http://schemas.openxmlformats.org/officeDocument/2006/relationships/image" Target="../media/image7.gif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image" Target="../media/image6.gif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5.gif"/><Relationship Id="rId7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image" Target="../media/image6.gif"/><Relationship Id="rId4" Type="http://schemas.openxmlformats.org/officeDocument/2006/relationships/audio" Target="../media/audio8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5.gif"/><Relationship Id="rId7" Type="http://schemas.openxmlformats.org/officeDocument/2006/relationships/image" Target="../media/image7.gi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image" Target="../media/image6.gif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gif"/><Relationship Id="rId7" Type="http://schemas.openxmlformats.org/officeDocument/2006/relationships/image" Target="../media/image7.gi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6.gif"/><Relationship Id="rId4" Type="http://schemas.openxmlformats.org/officeDocument/2006/relationships/audio" Target="../media/audio4.wav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&#1055;&#1040;&#1051;&#1048;&#1058;&#1056;&#1040;\&#1048;&#1089;&#1072;&#1077;&#1074;&#1072;%20&#1040;&#1042;\Novogodnij_flesh-mob_-_Aj-da_Elochka-novogodnij_flesh-mob_Muz._i_sl._L._Mochalovoj_aranzhirovka_O._Lyk_(iPlayer.fm).mp3" TargetMode="Externa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f2.mylove.ru/B_41gDOaLr2uyNkCd.gif" TargetMode="External"/><Relationship Id="rId13" Type="http://schemas.openxmlformats.org/officeDocument/2006/relationships/slide" Target="slide2.xml"/><Relationship Id="rId3" Type="http://schemas.openxmlformats.org/officeDocument/2006/relationships/hyperlink" Target="http://raskras-ka.com/wp-content/uploads/Prazdniki/Elki-novyj-god/raskraski-elki-3.GIF" TargetMode="External"/><Relationship Id="rId7" Type="http://schemas.openxmlformats.org/officeDocument/2006/relationships/hyperlink" Target="http://img1.liveinternet.ru/images/attach/c/2/65/698/65698371_1287902942_70.png" TargetMode="External"/><Relationship Id="rId12" Type="http://schemas.openxmlformats.org/officeDocument/2006/relationships/hyperlink" Target="http://aiia55.ucoz.ru/smail/zvezdochki-7.gif" TargetMode="External"/><Relationship Id="rId2" Type="http://schemas.openxmlformats.org/officeDocument/2006/relationships/hyperlink" Target="https://theslide.ru/russkiy-yazyk/trenazhyor-ukras-yolochku-3-4-klas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0.liveinternet.ru/images/attach/c/10/109/42/109042880_1389681388_noviygod110.gif" TargetMode="External"/><Relationship Id="rId11" Type="http://schemas.openxmlformats.org/officeDocument/2006/relationships/hyperlink" Target="http://new-wavecamp.ru/d/547464/d/3861453.gif" TargetMode="External"/><Relationship Id="rId5" Type="http://schemas.openxmlformats.org/officeDocument/2006/relationships/hyperlink" Target="http://mediasubs.ru/group/uploads/mi/mir-iskusstva-tvorchestva-i-krasotyi/image2/iLTllM2Ut.gif" TargetMode="External"/><Relationship Id="rId10" Type="http://schemas.openxmlformats.org/officeDocument/2006/relationships/hyperlink" Target="http://iplayer.fm/song/61741233/Novogodnij_flesh-mob_-_Aj-da_Elochka-novogodnij_flesh-mob_Muz._i_sl._L._Mochalovoj_aranzhirovka_O._Lyk/" TargetMode="External"/><Relationship Id="rId4" Type="http://schemas.openxmlformats.org/officeDocument/2006/relationships/hyperlink" Target="http://s48.radikal.ru/i119/1211/3e/c480de56bc9f.gif" TargetMode="External"/><Relationship Id="rId9" Type="http://schemas.openxmlformats.org/officeDocument/2006/relationships/hyperlink" Target="http://static.playcast.ru/uploads/2013/12/28/6982938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5.gif"/><Relationship Id="rId7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image" Target="../media/image6.gif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5.gif"/><Relationship Id="rId7" Type="http://schemas.openxmlformats.org/officeDocument/2006/relationships/image" Target="../media/image7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image" Target="../media/image6.gif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7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image" Target="../media/image6.gif"/><Relationship Id="rId4" Type="http://schemas.openxmlformats.org/officeDocument/2006/relationships/audio" Target="../media/audio7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5.gif"/><Relationship Id="rId7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image" Target="../media/image6.gif"/><Relationship Id="rId4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5.gif"/><Relationship Id="rId7" Type="http://schemas.openxmlformats.org/officeDocument/2006/relationships/image" Target="../media/image7.gi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image" Target="../media/image6.gif"/><Relationship Id="rId4" Type="http://schemas.openxmlformats.org/officeDocument/2006/relationships/audio" Target="../media/audio10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5.gif"/><Relationship Id="rId7" Type="http://schemas.openxmlformats.org/officeDocument/2006/relationships/image" Target="../media/image7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image" Target="../media/image6.gif"/><Relationship Id="rId4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5.gif"/><Relationship Id="rId7" Type="http://schemas.openxmlformats.org/officeDocument/2006/relationships/image" Target="../media/image7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image" Target="../media/image6.gif"/><Relationship Id="rId4" Type="http://schemas.openxmlformats.org/officeDocument/2006/relationships/audio" Target="../media/audio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315138" y="548680"/>
            <a:ext cx="7200800" cy="3024336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Интерактивное задание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Нарядим нашу ёлочку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»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русский </a:t>
            </a:r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язык, УМК «Школа России»</a:t>
            </a:r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3 -4 класс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Управляющая кнопка: в конец 10">
            <a:hlinkClick r:id="rId3" action="ppaction://hlinksldjump" highlightClick="1"/>
          </p:cNvPr>
          <p:cNvSpPr/>
          <p:nvPr/>
        </p:nvSpPr>
        <p:spPr>
          <a:xfrm>
            <a:off x="8460432" y="6381328"/>
            <a:ext cx="683568" cy="476672"/>
          </a:xfrm>
          <a:prstGeom prst="actionButtonEnd">
            <a:avLst/>
          </a:prstGeom>
          <a:solidFill>
            <a:srgbClr val="00B0F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319531" y="3789040"/>
            <a:ext cx="44921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Составитель: Чубаева Наталья Николаевна,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Воспитатель МОУ «С(К)ОШИ №4»</a:t>
            </a:r>
          </a:p>
          <a:p>
            <a:r>
              <a:rPr lang="ru-RU" dirty="0">
                <a:solidFill>
                  <a:srgbClr val="FFFF00"/>
                </a:solidFill>
              </a:rPr>
              <a:t>в</a:t>
            </a:r>
            <a:r>
              <a:rPr lang="ru-RU" dirty="0" smtClean="0">
                <a:solidFill>
                  <a:srgbClr val="FFFF00"/>
                </a:solidFill>
              </a:rPr>
              <a:t>ысшей квалификационногой категории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город Магнитогорск, Челябинская область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user\Downloads\imgonline-com-ua-Transparent-backgr-tCsNja42JBHCj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" y="2790906"/>
            <a:ext cx="4946542" cy="439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Администратор\Desktop\ПАЛИТРА\iLTllM2Ut.gif">
            <a:hlinkClick r:id="" action="ppaction://noaction">
              <a:snd r:embed="rId2" name="Не торопись.wav"/>
            </a:hlinkClick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45410">
            <a:off x="6805123" y="4373287"/>
            <a:ext cx="1735460" cy="2121994"/>
          </a:xfrm>
          <a:prstGeom prst="rect">
            <a:avLst/>
          </a:prstGeom>
          <a:noFill/>
        </p:spPr>
      </p:pic>
      <p:sp>
        <p:nvSpPr>
          <p:cNvPr id="16" name="Горизонтальный свиток 15"/>
          <p:cNvSpPr/>
          <p:nvPr/>
        </p:nvSpPr>
        <p:spPr>
          <a:xfrm>
            <a:off x="971600" y="404664"/>
            <a:ext cx="4680520" cy="792088"/>
          </a:xfrm>
          <a:prstGeom prst="horizontalScroll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Искрилась</a:t>
            </a:r>
            <a:endParaRPr lang="ru-RU" sz="4400" b="1" dirty="0"/>
          </a:p>
        </p:txBody>
      </p:sp>
      <p:sp>
        <p:nvSpPr>
          <p:cNvPr id="17" name="TextBox 16">
            <a:hlinkClick r:id="" action="ppaction://noaction">
              <a:snd r:embed="rId2" name="Не торопись.wav"/>
            </a:hlinkClick>
          </p:cNvPr>
          <p:cNvSpPr txBox="1"/>
          <p:nvPr/>
        </p:nvSpPr>
        <p:spPr>
          <a:xfrm>
            <a:off x="7380312" y="5301208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Б.в.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1031" name="Picture 7" descr="C:\Users\Администратор\Desktop\ПАЛИТРА\c480de56bc9f.gif">
            <a:hlinkClick r:id="" action="ppaction://hlinkshowjump?jump=nextslide">
              <a:snd r:embed="rId4" name="Замечательно.wav"/>
            </a:hlinkClick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636912"/>
            <a:ext cx="1584175" cy="1703679"/>
          </a:xfrm>
          <a:prstGeom prst="rect">
            <a:avLst/>
          </a:prstGeom>
          <a:noFill/>
        </p:spPr>
      </p:pic>
      <p:sp>
        <p:nvSpPr>
          <p:cNvPr id="19" name="TextBox 18">
            <a:hlinkClick r:id="" action="ppaction://hlinkshowjump?jump=nextslide">
              <a:snd r:embed="rId4" name="Замечательно.wav"/>
            </a:hlinkClick>
          </p:cNvPr>
          <p:cNvSpPr txBox="1"/>
          <p:nvPr/>
        </p:nvSpPr>
        <p:spPr>
          <a:xfrm>
            <a:off x="7236296" y="3202112"/>
            <a:ext cx="1120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П.в.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1032" name="Picture 8" descr="C:\Users\Администратор\Desktop\ПАЛИТРА\109042880_1389681388_noviygod110.gif">
            <a:hlinkClick r:id="" action="ppaction://noaction">
              <a:snd r:embed="rId6" name="Ой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620688"/>
            <a:ext cx="1849948" cy="1642754"/>
          </a:xfrm>
          <a:prstGeom prst="rect">
            <a:avLst/>
          </a:prstGeom>
          <a:noFill/>
        </p:spPr>
      </p:pic>
      <p:sp>
        <p:nvSpPr>
          <p:cNvPr id="21" name="TextBox 20">
            <a:hlinkClick r:id="" action="ppaction://noaction">
              <a:snd r:embed="rId6" name="Ой.wav"/>
            </a:hlinkClick>
          </p:cNvPr>
          <p:cNvSpPr txBox="1"/>
          <p:nvPr/>
        </p:nvSpPr>
        <p:spPr>
          <a:xfrm>
            <a:off x="7092280" y="1124744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Н.в.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395536" y="1340768"/>
            <a:ext cx="5976664" cy="5112568"/>
          </a:xfrm>
          <a:prstGeom prst="frame">
            <a:avLst>
              <a:gd name="adj1" fmla="val 2824"/>
            </a:avLst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 descr="1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1" y="1484784"/>
            <a:ext cx="5688633" cy="482453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Администратор\Desktop\ПАЛИТРА\iLTllM2Ut.gif">
            <a:hlinkClick r:id="" action="ppaction://noaction">
              <a:snd r:embed="rId2" name="Надо подумать.wav"/>
            </a:hlinkClick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45410">
            <a:off x="6805123" y="4373287"/>
            <a:ext cx="1735460" cy="2121994"/>
          </a:xfrm>
          <a:prstGeom prst="rect">
            <a:avLst/>
          </a:prstGeom>
          <a:noFill/>
        </p:spPr>
      </p:pic>
      <p:sp>
        <p:nvSpPr>
          <p:cNvPr id="16" name="Горизонтальный свиток 15"/>
          <p:cNvSpPr/>
          <p:nvPr/>
        </p:nvSpPr>
        <p:spPr>
          <a:xfrm>
            <a:off x="971600" y="404664"/>
            <a:ext cx="4680520" cy="792088"/>
          </a:xfrm>
          <a:prstGeom prst="horizontalScroll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Взлетает</a:t>
            </a:r>
            <a:endParaRPr lang="ru-RU" sz="4400" b="1" dirty="0"/>
          </a:p>
        </p:txBody>
      </p:sp>
      <p:sp>
        <p:nvSpPr>
          <p:cNvPr id="17" name="TextBox 16">
            <a:hlinkClick r:id="" action="ppaction://noaction">
              <a:snd r:embed="rId2" name="Надо подумать.wav"/>
            </a:hlinkClick>
          </p:cNvPr>
          <p:cNvSpPr txBox="1"/>
          <p:nvPr/>
        </p:nvSpPr>
        <p:spPr>
          <a:xfrm>
            <a:off x="7380312" y="5301208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Б.в.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1031" name="Picture 7" descr="C:\Users\Администратор\Desktop\ПАЛИТРА\c480de56bc9f.gif">
            <a:hlinkClick r:id="" action="ppaction://noaction">
              <a:snd r:embed="rId4" name="Ошибочка.wav"/>
            </a:hlinkClick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636912"/>
            <a:ext cx="1584175" cy="1703679"/>
          </a:xfrm>
          <a:prstGeom prst="rect">
            <a:avLst/>
          </a:prstGeom>
          <a:noFill/>
        </p:spPr>
      </p:pic>
      <p:sp>
        <p:nvSpPr>
          <p:cNvPr id="19" name="TextBox 18">
            <a:hlinkClick r:id="" action="ppaction://noaction">
              <a:snd r:embed="rId4" name="Ошибочка.wav"/>
            </a:hlinkClick>
          </p:cNvPr>
          <p:cNvSpPr txBox="1"/>
          <p:nvPr/>
        </p:nvSpPr>
        <p:spPr>
          <a:xfrm>
            <a:off x="7236296" y="3202112"/>
            <a:ext cx="1120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П.в.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1032" name="Picture 8" descr="C:\Users\Администратор\Desktop\ПАЛИТРА\109042880_1389681388_noviygod110.gif">
            <a:hlinkClick r:id="" action="ppaction://hlinkshowjump?jump=nextslide">
              <a:snd r:embed="rId6" name="Молодец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620688"/>
            <a:ext cx="1849948" cy="1642754"/>
          </a:xfrm>
          <a:prstGeom prst="rect">
            <a:avLst/>
          </a:prstGeom>
          <a:noFill/>
        </p:spPr>
      </p:pic>
      <p:sp>
        <p:nvSpPr>
          <p:cNvPr id="21" name="TextBox 20">
            <a:hlinkClick r:id="" action="ppaction://hlinkshowjump?jump=nextslide">
              <a:snd r:embed="rId6" name="Молодец.wav"/>
            </a:hlinkClick>
          </p:cNvPr>
          <p:cNvSpPr txBox="1"/>
          <p:nvPr/>
        </p:nvSpPr>
        <p:spPr>
          <a:xfrm>
            <a:off x="7092280" y="1124744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Н.в.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395536" y="1340768"/>
            <a:ext cx="5976664" cy="5112568"/>
          </a:xfrm>
          <a:prstGeom prst="frame">
            <a:avLst>
              <a:gd name="adj1" fmla="val 2824"/>
            </a:avLst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 descr="1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1484784"/>
            <a:ext cx="5688632" cy="482453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Администратор\Desktop\ПАЛИТРА\iLTllM2Ut.gif">
            <a:hlinkClick r:id="" action="ppaction://hlinkshowjump?jump=nextslide">
              <a:snd r:embed="rId2" name="Верный ответ.wav"/>
            </a:hlinkClick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45410">
            <a:off x="6805123" y="4373287"/>
            <a:ext cx="1735460" cy="2121994"/>
          </a:xfrm>
          <a:prstGeom prst="rect">
            <a:avLst/>
          </a:prstGeom>
          <a:noFill/>
        </p:spPr>
      </p:pic>
      <p:sp>
        <p:nvSpPr>
          <p:cNvPr id="16" name="Горизонтальный свиток 15"/>
          <p:cNvSpPr/>
          <p:nvPr/>
        </p:nvSpPr>
        <p:spPr>
          <a:xfrm>
            <a:off x="971600" y="404664"/>
            <a:ext cx="4680520" cy="792088"/>
          </a:xfrm>
          <a:prstGeom prst="horizontalScroll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Завьюжит</a:t>
            </a:r>
            <a:endParaRPr lang="ru-RU" sz="4400" b="1" dirty="0"/>
          </a:p>
        </p:txBody>
      </p:sp>
      <p:sp>
        <p:nvSpPr>
          <p:cNvPr id="17" name="TextBox 16">
            <a:hlinkClick r:id="" action="ppaction://hlinkshowjump?jump=nextslide">
              <a:snd r:embed="rId2" name="Верный ответ.wav"/>
            </a:hlinkClick>
          </p:cNvPr>
          <p:cNvSpPr txBox="1"/>
          <p:nvPr/>
        </p:nvSpPr>
        <p:spPr>
          <a:xfrm>
            <a:off x="7380312" y="5301208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Б.в.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1031" name="Picture 7" descr="C:\Users\Администратор\Desktop\ПАЛИТРА\c480de56bc9f.gif">
            <a:hlinkClick r:id="" action="ppaction://noaction">
              <a:snd r:embed="rId4" name="Ошибочка.wav"/>
            </a:hlinkClick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636912"/>
            <a:ext cx="1584175" cy="1703679"/>
          </a:xfrm>
          <a:prstGeom prst="rect">
            <a:avLst/>
          </a:prstGeom>
          <a:noFill/>
        </p:spPr>
      </p:pic>
      <p:sp>
        <p:nvSpPr>
          <p:cNvPr id="19" name="TextBox 18">
            <a:hlinkClick r:id="" action="ppaction://noaction">
              <a:snd r:embed="rId4" name="Ошибочка.wav"/>
            </a:hlinkClick>
          </p:cNvPr>
          <p:cNvSpPr txBox="1"/>
          <p:nvPr/>
        </p:nvSpPr>
        <p:spPr>
          <a:xfrm>
            <a:off x="7236296" y="3202112"/>
            <a:ext cx="1120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П.в.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1032" name="Picture 8" descr="C:\Users\Администратор\Desktop\ПАЛИТРА\109042880_1389681388_noviygod110.gif">
            <a:hlinkClick r:id="" action="ppaction://noaction">
              <a:snd r:embed="rId6" name="Ой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620688"/>
            <a:ext cx="1849948" cy="1642754"/>
          </a:xfrm>
          <a:prstGeom prst="rect">
            <a:avLst/>
          </a:prstGeom>
          <a:noFill/>
        </p:spPr>
      </p:pic>
      <p:sp>
        <p:nvSpPr>
          <p:cNvPr id="21" name="TextBox 20">
            <a:hlinkClick r:id="" action="ppaction://noaction">
              <a:snd r:embed="rId6" name="Ой.wav"/>
            </a:hlinkClick>
          </p:cNvPr>
          <p:cNvSpPr txBox="1"/>
          <p:nvPr/>
        </p:nvSpPr>
        <p:spPr>
          <a:xfrm>
            <a:off x="7092280" y="1124744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Н.в.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395536" y="1340768"/>
            <a:ext cx="5976664" cy="5112568"/>
          </a:xfrm>
          <a:prstGeom prst="frame">
            <a:avLst>
              <a:gd name="adj1" fmla="val 2824"/>
            </a:avLst>
          </a:prstGeom>
          <a:solidFill>
            <a:schemeClr val="accent5">
              <a:lumMod val="5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Рисунок 12" descr="1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1484784"/>
            <a:ext cx="5688632" cy="482453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Администратор\Desktop\ПАЛИТРА\iLTllM2Ut.gif">
            <a:hlinkClick r:id="" action="ppaction://noaction">
              <a:snd r:embed="rId2" name="Не торопись.wav"/>
            </a:hlinkClick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45410">
            <a:off x="6805123" y="4373287"/>
            <a:ext cx="1735460" cy="2121994"/>
          </a:xfrm>
          <a:prstGeom prst="rect">
            <a:avLst/>
          </a:prstGeom>
          <a:noFill/>
        </p:spPr>
      </p:pic>
      <p:sp>
        <p:nvSpPr>
          <p:cNvPr id="16" name="Горизонтальный свиток 15"/>
          <p:cNvSpPr/>
          <p:nvPr/>
        </p:nvSpPr>
        <p:spPr>
          <a:xfrm>
            <a:off x="971600" y="404664"/>
            <a:ext cx="4680520" cy="792088"/>
          </a:xfrm>
          <a:prstGeom prst="horizontalScroll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Раскрылся</a:t>
            </a:r>
            <a:endParaRPr lang="ru-RU" sz="4400" b="1" dirty="0"/>
          </a:p>
        </p:txBody>
      </p:sp>
      <p:sp>
        <p:nvSpPr>
          <p:cNvPr id="17" name="TextBox 16">
            <a:hlinkClick r:id="" action="ppaction://noaction">
              <a:snd r:embed="rId2" name="Не торопись.wav"/>
            </a:hlinkClick>
          </p:cNvPr>
          <p:cNvSpPr txBox="1"/>
          <p:nvPr/>
        </p:nvSpPr>
        <p:spPr>
          <a:xfrm>
            <a:off x="7380312" y="5301208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Б.в.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1031" name="Picture 7" descr="C:\Users\Администратор\Desktop\ПАЛИТРА\c480de56bc9f.gif">
            <a:hlinkClick r:id="" action="ppaction://hlinkshowjump?jump=nextslide">
              <a:snd r:embed="rId4" name="Ай да молодец.wav"/>
            </a:hlinkClick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636912"/>
            <a:ext cx="1584175" cy="1703679"/>
          </a:xfrm>
          <a:prstGeom prst="rect">
            <a:avLst/>
          </a:prstGeom>
          <a:noFill/>
        </p:spPr>
      </p:pic>
      <p:sp>
        <p:nvSpPr>
          <p:cNvPr id="19" name="TextBox 18">
            <a:hlinkClick r:id="" action="ppaction://hlinkshowjump?jump=nextslide">
              <a:snd r:embed="rId4" name="Ай да молодец.wav"/>
            </a:hlinkClick>
          </p:cNvPr>
          <p:cNvSpPr txBox="1"/>
          <p:nvPr/>
        </p:nvSpPr>
        <p:spPr>
          <a:xfrm>
            <a:off x="7236296" y="3202112"/>
            <a:ext cx="1120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П.в.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1032" name="Picture 8" descr="C:\Users\Администратор\Desktop\ПАЛИТРА\109042880_1389681388_noviygod110.gif">
            <a:hlinkClick r:id="" action="ppaction://noaction">
              <a:snd r:embed="rId6" name="Попытайся еще раз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620688"/>
            <a:ext cx="1849948" cy="1642754"/>
          </a:xfrm>
          <a:prstGeom prst="rect">
            <a:avLst/>
          </a:prstGeom>
          <a:noFill/>
        </p:spPr>
      </p:pic>
      <p:sp>
        <p:nvSpPr>
          <p:cNvPr id="21" name="TextBox 20">
            <a:hlinkClick r:id="" action="ppaction://noaction">
              <a:snd r:embed="rId6" name="Попытайся еще раз.wav"/>
            </a:hlinkClick>
          </p:cNvPr>
          <p:cNvSpPr txBox="1"/>
          <p:nvPr/>
        </p:nvSpPr>
        <p:spPr>
          <a:xfrm>
            <a:off x="7092280" y="1124744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Н.в.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395536" y="1340768"/>
            <a:ext cx="5976664" cy="5112568"/>
          </a:xfrm>
          <a:prstGeom prst="frame">
            <a:avLst>
              <a:gd name="adj1" fmla="val 2824"/>
            </a:avLst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 descr="1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1484784"/>
            <a:ext cx="5688632" cy="481962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Администратор\Desktop\ПАЛИТРА\iLTllM2Ut.gif">
            <a:hlinkClick r:id="" action="ppaction://noaction">
              <a:snd r:embed="rId2" name="Надо подумать.wav"/>
            </a:hlinkClick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45410">
            <a:off x="6805123" y="4373287"/>
            <a:ext cx="1735460" cy="2121994"/>
          </a:xfrm>
          <a:prstGeom prst="rect">
            <a:avLst/>
          </a:prstGeom>
          <a:noFill/>
        </p:spPr>
      </p:pic>
      <p:sp>
        <p:nvSpPr>
          <p:cNvPr id="16" name="Горизонтальный свиток 15"/>
          <p:cNvSpPr/>
          <p:nvPr/>
        </p:nvSpPr>
        <p:spPr>
          <a:xfrm>
            <a:off x="971600" y="404664"/>
            <a:ext cx="4680520" cy="792088"/>
          </a:xfrm>
          <a:prstGeom prst="horizontalScroll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Играет</a:t>
            </a:r>
            <a:endParaRPr lang="ru-RU" sz="4400" b="1" dirty="0"/>
          </a:p>
        </p:txBody>
      </p:sp>
      <p:sp>
        <p:nvSpPr>
          <p:cNvPr id="17" name="TextBox 16">
            <a:hlinkClick r:id="" action="ppaction://noaction">
              <a:snd r:embed="rId2" name="Надо подумать.wav"/>
            </a:hlinkClick>
          </p:cNvPr>
          <p:cNvSpPr txBox="1"/>
          <p:nvPr/>
        </p:nvSpPr>
        <p:spPr>
          <a:xfrm>
            <a:off x="7380312" y="5301208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Б.в.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1031" name="Picture 7" descr="C:\Users\Администратор\Desktop\ПАЛИТРА\c480de56bc9f.gif">
            <a:hlinkClick r:id="" action="ppaction://noaction">
              <a:snd r:embed="rId4" name="Ошибочка.wav"/>
            </a:hlinkClick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636912"/>
            <a:ext cx="1584175" cy="1703679"/>
          </a:xfrm>
          <a:prstGeom prst="rect">
            <a:avLst/>
          </a:prstGeom>
          <a:noFill/>
        </p:spPr>
      </p:pic>
      <p:sp>
        <p:nvSpPr>
          <p:cNvPr id="19" name="TextBox 18">
            <a:hlinkClick r:id="" action="ppaction://noaction">
              <a:snd r:embed="rId4" name="Ошибочка.wav"/>
            </a:hlinkClick>
          </p:cNvPr>
          <p:cNvSpPr txBox="1"/>
          <p:nvPr/>
        </p:nvSpPr>
        <p:spPr>
          <a:xfrm>
            <a:off x="7236296" y="3202112"/>
            <a:ext cx="1120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П.в.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1032" name="Picture 8" descr="C:\Users\Администратор\Desktop\ПАЛИТРА\109042880_1389681388_noviygod110.gif">
            <a:hlinkClick r:id="" action="ppaction://hlinkshowjump?jump=nextslide">
              <a:snd r:embed="rId6" name="Замечательно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620688"/>
            <a:ext cx="1849948" cy="1642754"/>
          </a:xfrm>
          <a:prstGeom prst="rect">
            <a:avLst/>
          </a:prstGeom>
          <a:noFill/>
        </p:spPr>
      </p:pic>
      <p:sp>
        <p:nvSpPr>
          <p:cNvPr id="21" name="TextBox 20">
            <a:hlinkClick r:id="" action="ppaction://hlinkshowjump?jump=nextslide">
              <a:snd r:embed="rId6" name="Замечательно.wav"/>
            </a:hlinkClick>
          </p:cNvPr>
          <p:cNvSpPr txBox="1"/>
          <p:nvPr/>
        </p:nvSpPr>
        <p:spPr>
          <a:xfrm>
            <a:off x="7092280" y="1124744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Н.в.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395536" y="1340768"/>
            <a:ext cx="5976664" cy="5112568"/>
          </a:xfrm>
          <a:prstGeom prst="frame">
            <a:avLst>
              <a:gd name="adj1" fmla="val 2824"/>
            </a:avLst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Рисунок 12" descr="1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1484784"/>
            <a:ext cx="5688632" cy="482453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Администратор\Desktop\ПАЛИТРА\iLTllM2Ut.gif">
            <a:hlinkClick r:id="" action="ppaction://hlinkshowjump?jump=nextslide">
              <a:snd r:embed="rId2" name="Да, конечно.wav"/>
            </a:hlinkClick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45410">
            <a:off x="6805123" y="4373287"/>
            <a:ext cx="1735460" cy="2121994"/>
          </a:xfrm>
          <a:prstGeom prst="rect">
            <a:avLst/>
          </a:prstGeom>
          <a:noFill/>
        </p:spPr>
      </p:pic>
      <p:sp>
        <p:nvSpPr>
          <p:cNvPr id="16" name="Горизонтальный свиток 15"/>
          <p:cNvSpPr/>
          <p:nvPr/>
        </p:nvSpPr>
        <p:spPr>
          <a:xfrm>
            <a:off x="971600" y="404664"/>
            <a:ext cx="4680520" cy="792088"/>
          </a:xfrm>
          <a:prstGeom prst="horizontalScroll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Нарисуешь</a:t>
            </a:r>
            <a:endParaRPr lang="ru-RU" sz="4400" b="1" dirty="0"/>
          </a:p>
        </p:txBody>
      </p:sp>
      <p:sp>
        <p:nvSpPr>
          <p:cNvPr id="17" name="TextBox 16">
            <a:hlinkClick r:id="" action="ppaction://hlinkshowjump?jump=nextslide">
              <a:snd r:embed="rId2" name="Да, конечно.wav"/>
            </a:hlinkClick>
          </p:cNvPr>
          <p:cNvSpPr txBox="1"/>
          <p:nvPr/>
        </p:nvSpPr>
        <p:spPr>
          <a:xfrm>
            <a:off x="7380312" y="5301208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Б.в.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1031" name="Picture 7" descr="C:\Users\Администратор\Desktop\ПАЛИТРА\c480de56bc9f.gif">
            <a:hlinkClick r:id="" action="ppaction://noaction">
              <a:snd r:embed="rId4" name="Ошибочка.wav"/>
            </a:hlinkClick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636912"/>
            <a:ext cx="1584175" cy="1703679"/>
          </a:xfrm>
          <a:prstGeom prst="rect">
            <a:avLst/>
          </a:prstGeom>
          <a:noFill/>
        </p:spPr>
      </p:pic>
      <p:sp>
        <p:nvSpPr>
          <p:cNvPr id="19" name="TextBox 18">
            <a:hlinkClick r:id="" action="ppaction://noaction">
              <a:snd r:embed="rId4" name="Ошибочка.wav"/>
            </a:hlinkClick>
          </p:cNvPr>
          <p:cNvSpPr txBox="1"/>
          <p:nvPr/>
        </p:nvSpPr>
        <p:spPr>
          <a:xfrm>
            <a:off x="7236296" y="3202112"/>
            <a:ext cx="1120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П.в.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1032" name="Picture 8" descr="C:\Users\Администратор\Desktop\ПАЛИТРА\109042880_1389681388_noviygod110.gif">
            <a:hlinkClick r:id="" action="ppaction://noaction">
              <a:snd r:embed="rId6" name="Не торопись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620688"/>
            <a:ext cx="1849948" cy="1642754"/>
          </a:xfrm>
          <a:prstGeom prst="rect">
            <a:avLst/>
          </a:prstGeom>
          <a:noFill/>
        </p:spPr>
      </p:pic>
      <p:sp>
        <p:nvSpPr>
          <p:cNvPr id="21" name="TextBox 20">
            <a:hlinkClick r:id="" action="ppaction://noaction">
              <a:snd r:embed="rId6" name="Не торопись.wav"/>
            </a:hlinkClick>
          </p:cNvPr>
          <p:cNvSpPr txBox="1"/>
          <p:nvPr/>
        </p:nvSpPr>
        <p:spPr>
          <a:xfrm>
            <a:off x="7092280" y="1124744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Н.в.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395536" y="1340768"/>
            <a:ext cx="5976664" cy="5112568"/>
          </a:xfrm>
          <a:prstGeom prst="frame">
            <a:avLst>
              <a:gd name="adj1" fmla="val 2824"/>
            </a:avLst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 descr="15.GIF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552" y="1484784"/>
            <a:ext cx="5688632" cy="482453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ПАЛИТРА\698293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3980203" cy="6504595"/>
          </a:xfrm>
          <a:prstGeom prst="rect">
            <a:avLst/>
          </a:prstGeom>
          <a:noFill/>
        </p:spPr>
      </p:pic>
      <p:pic>
        <p:nvPicPr>
          <p:cNvPr id="14" name="Novogodnij_flesh-mob_-_Aj-da_Elochka-novogodnij_flesh-mob_Muz._i_sl._L._Mochalovoj_aranzhirovka_O._Lyk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339752" y="5085184"/>
            <a:ext cx="304800" cy="304800"/>
          </a:xfrm>
          <a:prstGeom prst="rect">
            <a:avLst/>
          </a:prstGeom>
        </p:spPr>
      </p:pic>
      <p:pic>
        <p:nvPicPr>
          <p:cNvPr id="1028" name="Picture 4" descr="C:\Users\Администратор\Desktop\ПАЛИТРА\3861453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1623814"/>
            <a:ext cx="4757514" cy="4757514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ПАЛИТРА\zvezdochki-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536906" y="-416227"/>
            <a:ext cx="2030626" cy="3384376"/>
          </a:xfrm>
          <a:prstGeom prst="rect">
            <a:avLst/>
          </a:prstGeom>
          <a:noFill/>
        </p:spPr>
      </p:pic>
      <p:sp>
        <p:nvSpPr>
          <p:cNvPr id="18" name="Прямоугольник 17">
            <a:hlinkClick r:id="" action="ppaction://hlinkshowjump?jump=endshow"/>
          </p:cNvPr>
          <p:cNvSpPr/>
          <p:nvPr/>
        </p:nvSpPr>
        <p:spPr>
          <a:xfrm>
            <a:off x="8100392" y="6525344"/>
            <a:ext cx="1043608" cy="332656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Источники информации: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328592"/>
          </a:xfrm>
          <a:solidFill>
            <a:schemeClr val="accent1">
              <a:lumMod val="60000"/>
              <a:lumOff val="40000"/>
              <a:alpha val="76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1"/>
                </a:solidFill>
                <a:hlinkClick r:id="rId2"/>
              </a:rPr>
              <a:t>Интерактивный тренажёр</a:t>
            </a:r>
            <a:r>
              <a:rPr lang="ru-RU" sz="2400" dirty="0" smtClean="0">
                <a:solidFill>
                  <a:schemeClr val="bg1"/>
                </a:solidFill>
              </a:rPr>
              <a:t>  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  <a:hlinkClick r:id="rId3"/>
              </a:rPr>
              <a:t>Дедушка Мороз</a:t>
            </a:r>
            <a:endParaRPr lang="ru-RU" sz="2400" dirty="0" smtClean="0">
              <a:solidFill>
                <a:schemeClr val="bg1"/>
              </a:solidFill>
              <a:hlinkClick r:id="rId3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  <a:hlinkClick r:id="rId3"/>
              </a:rPr>
              <a:t>Раскраска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  <a:hlinkClick r:id="rId4"/>
              </a:rPr>
              <a:t>Мерцающий шар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  <a:hlinkClick r:id="rId5"/>
              </a:rPr>
              <a:t>Елочный шар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  <a:hlinkClick r:id="rId6"/>
              </a:rPr>
              <a:t>Красный шар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  <a:hlinkClick r:id="rId7"/>
              </a:rPr>
              <a:t>Снеговик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  <a:hlinkClick r:id="rId8"/>
              </a:rPr>
              <a:t>Елочка 1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  <a:hlinkClick r:id="rId9"/>
              </a:rPr>
              <a:t>Елочка 2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  <a:hlinkClick r:id="rId10"/>
              </a:rPr>
              <a:t>Ай-да, елочка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  <a:hlinkClick r:id="rId11"/>
              </a:rPr>
              <a:t>Дед Мороз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  <a:hlinkClick r:id="rId12"/>
              </a:rPr>
              <a:t>Звёздочки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Управляющая кнопка: в начало 5">
            <a:hlinkClick r:id="rId13" action="ppaction://hlinksldjump" highlightClick="1"/>
          </p:cNvPr>
          <p:cNvSpPr/>
          <p:nvPr/>
        </p:nvSpPr>
        <p:spPr>
          <a:xfrm>
            <a:off x="8460432" y="0"/>
            <a:ext cx="683568" cy="476672"/>
          </a:xfrm>
          <a:prstGeom prst="actionButtonBeginning">
            <a:avLst/>
          </a:prstGeom>
          <a:solidFill>
            <a:srgbClr val="00B0F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дминистратор\Desktop\ПАЛИТРА\65698371_1287902942_70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3528" y="404664"/>
            <a:ext cx="4464496" cy="6098390"/>
          </a:xfrm>
          <a:prstGeom prst="rect">
            <a:avLst/>
          </a:prstGeom>
          <a:noFill/>
        </p:spPr>
      </p:pic>
      <p:pic>
        <p:nvPicPr>
          <p:cNvPr id="2053" name="Picture 5" descr="C:\Users\Администратор\Desktop\ПАЛИТРА\B_41gDOaLr2uyNkC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16783"/>
            <a:ext cx="4050852" cy="4500190"/>
          </a:xfrm>
          <a:prstGeom prst="rect">
            <a:avLst/>
          </a:prstGeom>
          <a:noFill/>
        </p:spPr>
      </p:pic>
      <p:sp>
        <p:nvSpPr>
          <p:cNvPr id="6" name="Управляющая кнопка: сведения 5">
            <a:hlinkClick r:id="" action="ppaction://hlinkshowjump?jump=lastslide" highlightClick="1"/>
          </p:cNvPr>
          <p:cNvSpPr/>
          <p:nvPr/>
        </p:nvSpPr>
        <p:spPr>
          <a:xfrm>
            <a:off x="8460432" y="0"/>
            <a:ext cx="683568" cy="620688"/>
          </a:xfrm>
          <a:prstGeom prst="actionButtonInformation">
            <a:avLst/>
          </a:prstGeom>
          <a:solidFill>
            <a:srgbClr val="00B0F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" action="ppaction://hlinkshowjump?jump=nextslide" highlightClick="1"/>
          </p:cNvPr>
          <p:cNvSpPr/>
          <p:nvPr/>
        </p:nvSpPr>
        <p:spPr>
          <a:xfrm>
            <a:off x="8460432" y="6381328"/>
            <a:ext cx="683568" cy="476672"/>
          </a:xfrm>
          <a:prstGeom prst="actionButtonEnd">
            <a:avLst/>
          </a:prstGeom>
          <a:solidFill>
            <a:srgbClr val="00B0F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351 -0.32855 L -0.28351 -0.16208 C -0.28351 -0.0874 -0.21459 0.00439 -0.15851 0.00439 L -0.03351 0.00439 " pathEditMode="relative" rAng="0" ptsTypes="FfFF">
                                      <p:cBhvr>
                                        <p:cTn id="6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адани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Администратор\Desktop\ПАЛИТРА\iLTllM2Ut.gif">
            <a:hlinkClick r:id="" action="ppaction://noaction">
              <a:snd r:embed="rId2" name="Не торопись.wav"/>
            </a:hlinkClick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45410">
            <a:off x="6805123" y="4373287"/>
            <a:ext cx="1735460" cy="2121994"/>
          </a:xfrm>
          <a:prstGeom prst="rect">
            <a:avLst/>
          </a:prstGeom>
          <a:noFill/>
        </p:spPr>
      </p:pic>
      <p:sp>
        <p:nvSpPr>
          <p:cNvPr id="16" name="Горизонтальный свиток 15"/>
          <p:cNvSpPr/>
          <p:nvPr/>
        </p:nvSpPr>
        <p:spPr>
          <a:xfrm>
            <a:off x="971600" y="404664"/>
            <a:ext cx="4680520" cy="792088"/>
          </a:xfrm>
          <a:prstGeom prst="horizontalScroll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Поставил</a:t>
            </a:r>
            <a:endParaRPr lang="ru-RU" sz="4400" b="1" dirty="0"/>
          </a:p>
        </p:txBody>
      </p:sp>
      <p:sp>
        <p:nvSpPr>
          <p:cNvPr id="17" name="TextBox 16">
            <a:hlinkClick r:id="" action="ppaction://noaction">
              <a:snd r:embed="rId2" name="Не торопись.wav"/>
            </a:hlinkClick>
          </p:cNvPr>
          <p:cNvSpPr txBox="1"/>
          <p:nvPr/>
        </p:nvSpPr>
        <p:spPr>
          <a:xfrm>
            <a:off x="7380312" y="5301208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Б.в.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1031" name="Picture 7" descr="C:\Users\Администратор\Desktop\ПАЛИТРА\c480de56bc9f.gif">
            <a:hlinkClick r:id="" action="ppaction://hlinkshowjump?jump=nextslide">
              <a:snd r:embed="rId4" name="Правильно.wav"/>
            </a:hlinkClick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636912"/>
            <a:ext cx="1584175" cy="1703679"/>
          </a:xfrm>
          <a:prstGeom prst="rect">
            <a:avLst/>
          </a:prstGeom>
          <a:noFill/>
        </p:spPr>
      </p:pic>
      <p:sp>
        <p:nvSpPr>
          <p:cNvPr id="19" name="TextBox 18">
            <a:hlinkClick r:id="" action="ppaction://hlinkshowjump?jump=nextslide">
              <a:snd r:embed="rId4" name="Правильно.wav"/>
            </a:hlinkClick>
          </p:cNvPr>
          <p:cNvSpPr txBox="1"/>
          <p:nvPr/>
        </p:nvSpPr>
        <p:spPr>
          <a:xfrm>
            <a:off x="7236296" y="3202112"/>
            <a:ext cx="1120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П.в.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1032" name="Picture 8" descr="C:\Users\Администратор\Desktop\ПАЛИТРА\109042880_1389681388_noviygod110.gif">
            <a:hlinkClick r:id="" action="ppaction://noaction">
              <a:snd r:embed="rId6" name="Ошибочка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620688"/>
            <a:ext cx="1849948" cy="1642754"/>
          </a:xfrm>
          <a:prstGeom prst="rect">
            <a:avLst/>
          </a:prstGeom>
          <a:noFill/>
        </p:spPr>
      </p:pic>
      <p:sp>
        <p:nvSpPr>
          <p:cNvPr id="21" name="TextBox 20">
            <a:hlinkClick r:id="" action="ppaction://noaction">
              <a:snd r:embed="rId6" name="Ошибочка.wav"/>
            </a:hlinkClick>
          </p:cNvPr>
          <p:cNvSpPr txBox="1"/>
          <p:nvPr/>
        </p:nvSpPr>
        <p:spPr>
          <a:xfrm>
            <a:off x="7092280" y="1124744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Н.в.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12" name="Рисунок 11" descr="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1484784"/>
            <a:ext cx="5688632" cy="4819629"/>
          </a:xfrm>
          <a:prstGeom prst="rect">
            <a:avLst/>
          </a:prstGeom>
        </p:spPr>
      </p:pic>
      <p:sp>
        <p:nvSpPr>
          <p:cNvPr id="15" name="Рамка 14"/>
          <p:cNvSpPr/>
          <p:nvPr/>
        </p:nvSpPr>
        <p:spPr>
          <a:xfrm>
            <a:off x="395536" y="1340768"/>
            <a:ext cx="5976664" cy="5112568"/>
          </a:xfrm>
          <a:prstGeom prst="frame">
            <a:avLst>
              <a:gd name="adj1" fmla="val 2824"/>
            </a:avLst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Администратор\Desktop\ПАЛИТРА\iLTllM2Ut.gif">
            <a:hlinkClick r:id="" action="ppaction://hlinkshowjump?jump=nextslide">
              <a:snd r:embed="rId2" name="Молодец.wav"/>
            </a:hlinkClick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45410">
            <a:off x="6805123" y="4373287"/>
            <a:ext cx="1735460" cy="2121994"/>
          </a:xfrm>
          <a:prstGeom prst="rect">
            <a:avLst/>
          </a:prstGeom>
          <a:noFill/>
        </p:spPr>
      </p:pic>
      <p:sp>
        <p:nvSpPr>
          <p:cNvPr id="16" name="Горизонтальный свиток 15"/>
          <p:cNvSpPr/>
          <p:nvPr/>
        </p:nvSpPr>
        <p:spPr>
          <a:xfrm>
            <a:off x="971600" y="404664"/>
            <a:ext cx="4680520" cy="792088"/>
          </a:xfrm>
          <a:prstGeom prst="horizontalScroll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Украсит</a:t>
            </a:r>
            <a:endParaRPr lang="ru-RU" sz="4400" b="1" dirty="0"/>
          </a:p>
        </p:txBody>
      </p:sp>
      <p:sp>
        <p:nvSpPr>
          <p:cNvPr id="17" name="TextBox 16">
            <a:hlinkClick r:id="" action="ppaction://hlinkshowjump?jump=nextslide">
              <a:snd r:embed="rId2" name="Молодец.wav"/>
            </a:hlinkClick>
          </p:cNvPr>
          <p:cNvSpPr txBox="1"/>
          <p:nvPr/>
        </p:nvSpPr>
        <p:spPr>
          <a:xfrm>
            <a:off x="7380312" y="5301208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Б.в.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1031" name="Picture 7" descr="C:\Users\Администратор\Desktop\ПАЛИТРА\c480de56bc9f.gif">
            <a:hlinkClick r:id="" action="ppaction://noaction">
              <a:snd r:embed="rId4" name="Не торопись.wav"/>
            </a:hlinkClick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636912"/>
            <a:ext cx="1584175" cy="1703679"/>
          </a:xfrm>
          <a:prstGeom prst="rect">
            <a:avLst/>
          </a:prstGeom>
          <a:noFill/>
        </p:spPr>
      </p:pic>
      <p:sp>
        <p:nvSpPr>
          <p:cNvPr id="19" name="TextBox 18">
            <a:hlinkClick r:id="" action="ppaction://noaction">
              <a:snd r:embed="rId4" name="Не торопись.wav"/>
            </a:hlinkClick>
          </p:cNvPr>
          <p:cNvSpPr txBox="1"/>
          <p:nvPr/>
        </p:nvSpPr>
        <p:spPr>
          <a:xfrm>
            <a:off x="7236296" y="3202112"/>
            <a:ext cx="1120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П.в.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1032" name="Picture 8" descr="C:\Users\Администратор\Desktop\ПАЛИТРА\109042880_1389681388_noviygod110.gif">
            <a:hlinkClick r:id="" action="ppaction://noaction">
              <a:snd r:embed="rId6" name="Попытайся еще раз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620688"/>
            <a:ext cx="1849948" cy="1642754"/>
          </a:xfrm>
          <a:prstGeom prst="rect">
            <a:avLst/>
          </a:prstGeom>
          <a:noFill/>
        </p:spPr>
      </p:pic>
      <p:sp>
        <p:nvSpPr>
          <p:cNvPr id="21" name="TextBox 20">
            <a:hlinkClick r:id="" action="ppaction://noaction">
              <a:snd r:embed="rId6" name="Попытайся еще раз.wav"/>
            </a:hlinkClick>
          </p:cNvPr>
          <p:cNvSpPr txBox="1"/>
          <p:nvPr/>
        </p:nvSpPr>
        <p:spPr>
          <a:xfrm>
            <a:off x="7092280" y="1124744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Н.в.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395536" y="1340768"/>
            <a:ext cx="5976664" cy="5112568"/>
          </a:xfrm>
          <a:prstGeom prst="frame">
            <a:avLst>
              <a:gd name="adj1" fmla="val 2824"/>
            </a:avLst>
          </a:prstGeom>
          <a:solidFill>
            <a:schemeClr val="accent4">
              <a:lumMod val="50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Рисунок 12" descr="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1484784"/>
            <a:ext cx="5688632" cy="482453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Администратор\Desktop\ПАЛИТРА\iLTllM2Ut.gif">
            <a:hlinkClick r:id="" action="ppaction://noaction">
              <a:snd r:embed="rId2" name="Попытайся еще раз.wav"/>
            </a:hlinkClick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45410">
            <a:off x="6805123" y="4373287"/>
            <a:ext cx="1735460" cy="2121994"/>
          </a:xfrm>
          <a:prstGeom prst="rect">
            <a:avLst/>
          </a:prstGeom>
          <a:noFill/>
        </p:spPr>
      </p:pic>
      <p:sp>
        <p:nvSpPr>
          <p:cNvPr id="16" name="Горизонтальный свиток 15"/>
          <p:cNvSpPr/>
          <p:nvPr/>
        </p:nvSpPr>
        <p:spPr>
          <a:xfrm>
            <a:off x="971600" y="404664"/>
            <a:ext cx="4680520" cy="792088"/>
          </a:xfrm>
          <a:prstGeom prst="horizontalScroll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Сияла</a:t>
            </a:r>
            <a:endParaRPr lang="ru-RU" sz="4400" b="1" dirty="0"/>
          </a:p>
        </p:txBody>
      </p:sp>
      <p:sp>
        <p:nvSpPr>
          <p:cNvPr id="17" name="TextBox 16">
            <a:hlinkClick r:id="" action="ppaction://noaction">
              <a:snd r:embed="rId2" name="Попытайся еще раз.wav"/>
            </a:hlinkClick>
          </p:cNvPr>
          <p:cNvSpPr txBox="1"/>
          <p:nvPr/>
        </p:nvSpPr>
        <p:spPr>
          <a:xfrm>
            <a:off x="7380312" y="5301208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Б.в.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1031" name="Picture 7" descr="C:\Users\Администратор\Desktop\ПАЛИТРА\c480de56bc9f.gif">
            <a:hlinkClick r:id="" action="ppaction://hlinkshowjump?jump=nextslide">
              <a:snd r:embed="rId4" name="Замечательно.wav"/>
            </a:hlinkClick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636912"/>
            <a:ext cx="1584175" cy="1703679"/>
          </a:xfrm>
          <a:prstGeom prst="rect">
            <a:avLst/>
          </a:prstGeom>
          <a:noFill/>
        </p:spPr>
      </p:pic>
      <p:sp>
        <p:nvSpPr>
          <p:cNvPr id="19" name="TextBox 18">
            <a:hlinkClick r:id="" action="ppaction://hlinkshowjump?jump=nextslide">
              <a:snd r:embed="rId4" name="Замечательно.wav"/>
            </a:hlinkClick>
          </p:cNvPr>
          <p:cNvSpPr txBox="1"/>
          <p:nvPr/>
        </p:nvSpPr>
        <p:spPr>
          <a:xfrm>
            <a:off x="7236296" y="3202112"/>
            <a:ext cx="1120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П.в.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1032" name="Picture 8" descr="C:\Users\Администратор\Desktop\ПАЛИТРА\109042880_1389681388_noviygod110.gif">
            <a:hlinkClick r:id="" action="ppaction://noaction">
              <a:snd r:embed="rId6" name="Ошибочка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620688"/>
            <a:ext cx="1849948" cy="1642754"/>
          </a:xfrm>
          <a:prstGeom prst="rect">
            <a:avLst/>
          </a:prstGeom>
          <a:noFill/>
        </p:spPr>
      </p:pic>
      <p:sp>
        <p:nvSpPr>
          <p:cNvPr id="21" name="TextBox 20">
            <a:hlinkClick r:id="" action="ppaction://noaction">
              <a:snd r:embed="rId6" name="Ошибочка.wav"/>
            </a:hlinkClick>
          </p:cNvPr>
          <p:cNvSpPr txBox="1"/>
          <p:nvPr/>
        </p:nvSpPr>
        <p:spPr>
          <a:xfrm>
            <a:off x="7092280" y="1124744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Н.в.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395536" y="1340768"/>
            <a:ext cx="5976664" cy="5112568"/>
          </a:xfrm>
          <a:prstGeom prst="frame">
            <a:avLst>
              <a:gd name="adj1" fmla="val 2824"/>
            </a:avLst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 descr="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1484784"/>
            <a:ext cx="5688632" cy="481962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Администратор\Desktop\ПАЛИТРА\iLTllM2Ut.gif">
            <a:hlinkClick r:id="" action="ppaction://noaction">
              <a:snd r:embed="rId2" name="Не торопись.wav"/>
            </a:hlinkClick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45410">
            <a:off x="6805123" y="4373287"/>
            <a:ext cx="1735460" cy="2121994"/>
          </a:xfrm>
          <a:prstGeom prst="rect">
            <a:avLst/>
          </a:prstGeom>
          <a:noFill/>
        </p:spPr>
      </p:pic>
      <p:sp>
        <p:nvSpPr>
          <p:cNvPr id="16" name="Горизонтальный свиток 15"/>
          <p:cNvSpPr/>
          <p:nvPr/>
        </p:nvSpPr>
        <p:spPr>
          <a:xfrm>
            <a:off x="971600" y="404664"/>
            <a:ext cx="4680520" cy="792088"/>
          </a:xfrm>
          <a:prstGeom prst="horizontalScroll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Поднимает</a:t>
            </a:r>
            <a:endParaRPr lang="ru-RU" sz="4400" b="1" dirty="0"/>
          </a:p>
        </p:txBody>
      </p:sp>
      <p:sp>
        <p:nvSpPr>
          <p:cNvPr id="17" name="TextBox 16">
            <a:hlinkClick r:id="" action="ppaction://noaction">
              <a:snd r:embed="rId2" name="Не торопись.wav"/>
            </a:hlinkClick>
          </p:cNvPr>
          <p:cNvSpPr txBox="1"/>
          <p:nvPr/>
        </p:nvSpPr>
        <p:spPr>
          <a:xfrm>
            <a:off x="7380312" y="5301208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Б.в.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1031" name="Picture 7" descr="C:\Users\Администратор\Desktop\ПАЛИТРА\c480de56bc9f.gif">
            <a:hlinkClick r:id="" action="ppaction://noaction">
              <a:snd r:embed="rId4" name="Попытайся еще раз.wav"/>
            </a:hlinkClick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636912"/>
            <a:ext cx="1584175" cy="1703679"/>
          </a:xfrm>
          <a:prstGeom prst="rect">
            <a:avLst/>
          </a:prstGeom>
          <a:noFill/>
        </p:spPr>
      </p:pic>
      <p:sp>
        <p:nvSpPr>
          <p:cNvPr id="19" name="TextBox 18">
            <a:hlinkClick r:id="" action="ppaction://noaction">
              <a:snd r:embed="rId4" name="Попытайся еще раз.wav"/>
            </a:hlinkClick>
          </p:cNvPr>
          <p:cNvSpPr txBox="1"/>
          <p:nvPr/>
        </p:nvSpPr>
        <p:spPr>
          <a:xfrm>
            <a:off x="7236296" y="3202112"/>
            <a:ext cx="1120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П.в.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1032" name="Picture 8" descr="C:\Users\Администратор\Desktop\ПАЛИТРА\109042880_1389681388_noviygod110.gif">
            <a:hlinkClick r:id="" action="ppaction://hlinkshowjump?jump=nextslide">
              <a:snd r:embed="rId6" name="Ай да молодец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620688"/>
            <a:ext cx="1849948" cy="1642754"/>
          </a:xfrm>
          <a:prstGeom prst="rect">
            <a:avLst/>
          </a:prstGeom>
          <a:noFill/>
        </p:spPr>
      </p:pic>
      <p:sp>
        <p:nvSpPr>
          <p:cNvPr id="21" name="TextBox 20">
            <a:hlinkClick r:id="" action="ppaction://hlinkshowjump?jump=nextslide">
              <a:snd r:embed="rId6" name="Ай да молодец.wav"/>
            </a:hlinkClick>
          </p:cNvPr>
          <p:cNvSpPr txBox="1"/>
          <p:nvPr/>
        </p:nvSpPr>
        <p:spPr>
          <a:xfrm>
            <a:off x="7092280" y="1124744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Н.в.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395536" y="1340768"/>
            <a:ext cx="5976664" cy="5112568"/>
          </a:xfrm>
          <a:prstGeom prst="frame">
            <a:avLst>
              <a:gd name="adj1" fmla="val 2824"/>
            </a:avLst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Рисунок 12" descr="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1" y="1484784"/>
            <a:ext cx="5688633" cy="482453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Администратор\Desktop\ПАЛИТРА\iLTllM2Ut.gif">
            <a:hlinkClick r:id="" action="ppaction://hlinkshowjump?jump=nextslide">
              <a:snd r:embed="rId2" name="Да, конечно.wav"/>
            </a:hlinkClick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45410">
            <a:off x="6805123" y="4373287"/>
            <a:ext cx="1735460" cy="2121994"/>
          </a:xfrm>
          <a:prstGeom prst="rect">
            <a:avLst/>
          </a:prstGeom>
          <a:noFill/>
        </p:spPr>
      </p:pic>
      <p:sp>
        <p:nvSpPr>
          <p:cNvPr id="16" name="Горизонтальный свиток 15"/>
          <p:cNvSpPr/>
          <p:nvPr/>
        </p:nvSpPr>
        <p:spPr>
          <a:xfrm>
            <a:off x="971600" y="404664"/>
            <a:ext cx="4680520" cy="792088"/>
          </a:xfrm>
          <a:prstGeom prst="horizontalScroll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Запорошит</a:t>
            </a:r>
            <a:endParaRPr lang="ru-RU" sz="4400" b="1" dirty="0"/>
          </a:p>
        </p:txBody>
      </p:sp>
      <p:sp>
        <p:nvSpPr>
          <p:cNvPr id="17" name="TextBox 16">
            <a:hlinkClick r:id="" action="ppaction://hlinkshowjump?jump=nextslide">
              <a:snd r:embed="rId2" name="Да, конечно.wav"/>
            </a:hlinkClick>
          </p:cNvPr>
          <p:cNvSpPr txBox="1"/>
          <p:nvPr/>
        </p:nvSpPr>
        <p:spPr>
          <a:xfrm>
            <a:off x="7380312" y="5301208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Б.в.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1031" name="Picture 7" descr="C:\Users\Администратор\Desktop\ПАЛИТРА\c480de56bc9f.gif">
            <a:hlinkClick r:id="" action="ppaction://noaction">
              <a:snd r:embed="rId4" name="Ой.wav"/>
            </a:hlinkClick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636912"/>
            <a:ext cx="1584175" cy="1703679"/>
          </a:xfrm>
          <a:prstGeom prst="rect">
            <a:avLst/>
          </a:prstGeom>
          <a:noFill/>
        </p:spPr>
      </p:pic>
      <p:sp>
        <p:nvSpPr>
          <p:cNvPr id="19" name="TextBox 18">
            <a:hlinkClick r:id="" action="ppaction://noaction">
              <a:snd r:embed="rId4" name="Ой.wav"/>
            </a:hlinkClick>
          </p:cNvPr>
          <p:cNvSpPr txBox="1"/>
          <p:nvPr/>
        </p:nvSpPr>
        <p:spPr>
          <a:xfrm>
            <a:off x="7236296" y="3202112"/>
            <a:ext cx="1120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П.в.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1032" name="Picture 8" descr="C:\Users\Администратор\Desktop\ПАЛИТРА\109042880_1389681388_noviygod110.gif">
            <a:hlinkClick r:id="" action="ppaction://noaction">
              <a:snd r:embed="rId6" name="Ошибочка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620688"/>
            <a:ext cx="1849948" cy="1642754"/>
          </a:xfrm>
          <a:prstGeom prst="rect">
            <a:avLst/>
          </a:prstGeom>
          <a:noFill/>
        </p:spPr>
      </p:pic>
      <p:sp>
        <p:nvSpPr>
          <p:cNvPr id="21" name="TextBox 20">
            <a:hlinkClick r:id="" action="ppaction://noaction">
              <a:snd r:embed="rId6" name="Ошибочка.wav"/>
            </a:hlinkClick>
          </p:cNvPr>
          <p:cNvSpPr txBox="1"/>
          <p:nvPr/>
        </p:nvSpPr>
        <p:spPr>
          <a:xfrm>
            <a:off x="7092280" y="1124744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Н.в.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395536" y="1340768"/>
            <a:ext cx="5976664" cy="5112568"/>
          </a:xfrm>
          <a:prstGeom prst="frame">
            <a:avLst>
              <a:gd name="adj1" fmla="val 2824"/>
            </a:avLst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 descr="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1484784"/>
            <a:ext cx="5688632" cy="481962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Администратор\Desktop\ПАЛИТРА\iLTllM2Ut.gif">
            <a:hlinkClick r:id="" action="ppaction://noaction">
              <a:snd r:embed="rId2" name="Ошибочка.wav"/>
            </a:hlinkClick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45410">
            <a:off x="6805123" y="4373287"/>
            <a:ext cx="1735460" cy="2121994"/>
          </a:xfrm>
          <a:prstGeom prst="rect">
            <a:avLst/>
          </a:prstGeom>
          <a:noFill/>
        </p:spPr>
      </p:pic>
      <p:sp>
        <p:nvSpPr>
          <p:cNvPr id="16" name="Горизонтальный свиток 15"/>
          <p:cNvSpPr/>
          <p:nvPr/>
        </p:nvSpPr>
        <p:spPr>
          <a:xfrm>
            <a:off x="971600" y="404664"/>
            <a:ext cx="4680520" cy="792088"/>
          </a:xfrm>
          <a:prstGeom prst="horizontalScroll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Морозил</a:t>
            </a:r>
            <a:endParaRPr lang="ru-RU" sz="4400" b="1" dirty="0"/>
          </a:p>
        </p:txBody>
      </p:sp>
      <p:sp>
        <p:nvSpPr>
          <p:cNvPr id="17" name="TextBox 16">
            <a:hlinkClick r:id="" action="ppaction://noaction">
              <a:snd r:embed="rId2" name="Ошибочка.wav"/>
            </a:hlinkClick>
          </p:cNvPr>
          <p:cNvSpPr txBox="1"/>
          <p:nvPr/>
        </p:nvSpPr>
        <p:spPr>
          <a:xfrm>
            <a:off x="7380312" y="5301208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Б.в.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1031" name="Picture 7" descr="C:\Users\Администратор\Desktop\ПАЛИТРА\c480de56bc9f.gif">
            <a:hlinkClick r:id="" action="ppaction://hlinkshowjump?jump=nextslide">
              <a:snd r:embed="rId4" name="Ай да молодец.wav"/>
            </a:hlinkClick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636912"/>
            <a:ext cx="1584175" cy="1703679"/>
          </a:xfrm>
          <a:prstGeom prst="rect">
            <a:avLst/>
          </a:prstGeom>
          <a:noFill/>
        </p:spPr>
      </p:pic>
      <p:sp>
        <p:nvSpPr>
          <p:cNvPr id="19" name="TextBox 18">
            <a:hlinkClick r:id="" action="ppaction://hlinkshowjump?jump=nextslide">
              <a:snd r:embed="rId4" name="Ай да молодец.wav"/>
            </a:hlinkClick>
          </p:cNvPr>
          <p:cNvSpPr txBox="1"/>
          <p:nvPr/>
        </p:nvSpPr>
        <p:spPr>
          <a:xfrm>
            <a:off x="7236296" y="3202112"/>
            <a:ext cx="1120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П.в.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1032" name="Picture 8" descr="C:\Users\Администратор\Desktop\ПАЛИТРА\109042880_1389681388_noviygod110.gif">
            <a:hlinkClick r:id="" action="ppaction://noaction">
              <a:snd r:embed="rId6" name="Попытайся еще раз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620688"/>
            <a:ext cx="1849948" cy="1642754"/>
          </a:xfrm>
          <a:prstGeom prst="rect">
            <a:avLst/>
          </a:prstGeom>
          <a:noFill/>
        </p:spPr>
      </p:pic>
      <p:sp>
        <p:nvSpPr>
          <p:cNvPr id="21" name="TextBox 20">
            <a:hlinkClick r:id="" action="ppaction://noaction">
              <a:snd r:embed="rId6" name="Попытайся еще раз.wav"/>
            </a:hlinkClick>
          </p:cNvPr>
          <p:cNvSpPr txBox="1"/>
          <p:nvPr/>
        </p:nvSpPr>
        <p:spPr>
          <a:xfrm>
            <a:off x="7092280" y="1124744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Н.в.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395536" y="1340768"/>
            <a:ext cx="5976664" cy="5112568"/>
          </a:xfrm>
          <a:prstGeom prst="frame">
            <a:avLst>
              <a:gd name="adj1" fmla="val 2824"/>
            </a:avLst>
          </a:prstGeom>
          <a:solidFill>
            <a:schemeClr val="accent5">
              <a:lumMod val="5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 descr="8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1" y="1484784"/>
            <a:ext cx="5688633" cy="482453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Администратор\Desktop\ПАЛИТРА\iLTllM2Ut.gif">
            <a:hlinkClick r:id="" action="ppaction://hlinkshowjump?jump=nextslide">
              <a:snd r:embed="rId2" name="Замечательно.wav"/>
            </a:hlinkClick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45410">
            <a:off x="6805123" y="4373287"/>
            <a:ext cx="1735460" cy="2121994"/>
          </a:xfrm>
          <a:prstGeom prst="rect">
            <a:avLst/>
          </a:prstGeom>
          <a:noFill/>
        </p:spPr>
      </p:pic>
      <p:sp>
        <p:nvSpPr>
          <p:cNvPr id="16" name="Горизонтальный свиток 15"/>
          <p:cNvSpPr/>
          <p:nvPr/>
        </p:nvSpPr>
        <p:spPr>
          <a:xfrm>
            <a:off x="971600" y="404664"/>
            <a:ext cx="4680520" cy="792088"/>
          </a:xfrm>
          <a:prstGeom prst="horizontalScroll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Улыбнётся</a:t>
            </a:r>
            <a:endParaRPr lang="ru-RU" sz="4400" b="1" dirty="0"/>
          </a:p>
        </p:txBody>
      </p:sp>
      <p:sp>
        <p:nvSpPr>
          <p:cNvPr id="17" name="TextBox 16">
            <a:hlinkClick r:id="" action="ppaction://hlinkshowjump?jump=nextslide">
              <a:snd r:embed="rId2" name="Замечательно.wav"/>
            </a:hlinkClick>
          </p:cNvPr>
          <p:cNvSpPr txBox="1"/>
          <p:nvPr/>
        </p:nvSpPr>
        <p:spPr>
          <a:xfrm>
            <a:off x="7380312" y="5301208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Б.в.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1031" name="Picture 7" descr="C:\Users\Администратор\Desktop\ПАЛИТРА\c480de56bc9f.gif">
            <a:hlinkClick r:id="" action="ppaction://noaction">
              <a:snd r:embed="rId4" name="Надо подумать.wav"/>
            </a:hlinkClick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636912"/>
            <a:ext cx="1584175" cy="1703679"/>
          </a:xfrm>
          <a:prstGeom prst="rect">
            <a:avLst/>
          </a:prstGeom>
          <a:noFill/>
        </p:spPr>
      </p:pic>
      <p:sp>
        <p:nvSpPr>
          <p:cNvPr id="19" name="TextBox 18">
            <a:hlinkClick r:id="" action="ppaction://noaction">
              <a:snd r:embed="rId4" name="Надо подумать.wav"/>
            </a:hlinkClick>
          </p:cNvPr>
          <p:cNvSpPr txBox="1"/>
          <p:nvPr/>
        </p:nvSpPr>
        <p:spPr>
          <a:xfrm>
            <a:off x="7236296" y="3202112"/>
            <a:ext cx="1120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П.в.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1032" name="Picture 8" descr="C:\Users\Администратор\Desktop\ПАЛИТРА\109042880_1389681388_noviygod110.gif">
            <a:hlinkClick r:id="" action="ppaction://noaction">
              <a:snd r:embed="rId6" name="Ошибочка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620688"/>
            <a:ext cx="1849948" cy="1642754"/>
          </a:xfrm>
          <a:prstGeom prst="rect">
            <a:avLst/>
          </a:prstGeom>
          <a:noFill/>
        </p:spPr>
      </p:pic>
      <p:sp>
        <p:nvSpPr>
          <p:cNvPr id="21" name="TextBox 20">
            <a:hlinkClick r:id="" action="ppaction://noaction">
              <a:snd r:embed="rId6" name="Ошибочка.wav"/>
            </a:hlinkClick>
          </p:cNvPr>
          <p:cNvSpPr txBox="1"/>
          <p:nvPr/>
        </p:nvSpPr>
        <p:spPr>
          <a:xfrm>
            <a:off x="7092280" y="1124744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Н.в.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395536" y="1340768"/>
            <a:ext cx="5976664" cy="5112568"/>
          </a:xfrm>
          <a:prstGeom prst="frame">
            <a:avLst>
              <a:gd name="adj1" fmla="val 2824"/>
            </a:avLst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Рисунок 12" descr="9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1" y="1484784"/>
            <a:ext cx="5688633" cy="482453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140</Words>
  <Application>Microsoft Office PowerPoint</Application>
  <PresentationFormat>Экран (4:3)</PresentationFormat>
  <Paragraphs>82</Paragraphs>
  <Slides>17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Интерактивное задание «Нарядим нашу ёлочку» русский язык, УМК «Школа России» 3 -4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информации: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«Палитра Топ Слайдов – IV»</dc:title>
  <dc:creator>Администратор</dc:creator>
  <cp:lastModifiedBy>user</cp:lastModifiedBy>
  <cp:revision>46</cp:revision>
  <dcterms:created xsi:type="dcterms:W3CDTF">2015-11-05T13:28:09Z</dcterms:created>
  <dcterms:modified xsi:type="dcterms:W3CDTF">2021-01-04T14:58:18Z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3809415</vt:lpwstr>
  </property>
  <property fmtid="{D5CDD505-2E9C-101B-9397-08002B2CF9AE}" pid="3" name="NXPowerLiteSettings">
    <vt:lpwstr>E6000400038000</vt:lpwstr>
  </property>
  <property fmtid="{D5CDD505-2E9C-101B-9397-08002B2CF9AE}" pid="4" name="NXPowerLiteVersion">
    <vt:lpwstr>D4.3.1</vt:lpwstr>
  </property>
</Properties>
</file>