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4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9862-4B77-4075-9E62-E900F2442F1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95799-0DF8-40A4-A508-4F3E76863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7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Изображение ребуса – гиперссылка</a:t>
            </a:r>
            <a:r>
              <a:rPr lang="ru-RU" baseline="0" dirty="0" smtClean="0"/>
              <a:t> д</a:t>
            </a:r>
            <a:r>
              <a:rPr lang="ru-RU" dirty="0" smtClean="0"/>
              <a:t>ля</a:t>
            </a:r>
            <a:r>
              <a:rPr lang="ru-RU" baseline="0" dirty="0" smtClean="0"/>
              <a:t> перехода </a:t>
            </a:r>
            <a:r>
              <a:rPr lang="ru-RU" baseline="0" dirty="0" smtClean="0"/>
              <a:t>на нужный ребус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5799-0DF8-40A4-A508-4F3E768632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5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 – знак вопроса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Триггеры – квадраты. Нажимая на них – последовательная разгадка ребуса. Знак вопроса – разгадка</a:t>
            </a:r>
            <a:r>
              <a:rPr lang="ru-RU" baseline="0" dirty="0" smtClean="0"/>
              <a:t> ребуса.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F0916-188F-4F97-8939-FDE4AF3A8E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8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Триггеры – квадраты. Нажимая на них – последовательная разгадка ребуса. </a:t>
            </a:r>
            <a:r>
              <a:rPr lang="ru-RU" smtClean="0"/>
              <a:t>Знак вопроса – разгадка</a:t>
            </a:r>
            <a:r>
              <a:rPr lang="ru-RU" baseline="0" smtClean="0"/>
              <a:t> ребуса.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F0916-188F-4F97-8939-FDE4AF3A8E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F79B-9CE3-49A2-9935-8A510E7AE5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62EC-506B-447D-A9C9-823FDFFF68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A4E3-DDE3-4277-A56B-271A11A55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DAFF-12B5-4132-933D-83354A617E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0B70-1A98-4C2E-BE5E-225B8AC51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5A22-14AB-4711-BE1B-AF6107C56C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7818-927D-4C9E-9FF8-79011E597B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3358-BA38-4EDC-8AA2-777880FD7B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44D3-80A6-45D6-9CA1-4B0EF899A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BBD1-2BD8-43D5-A251-D118F27E12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97EE-5811-40EB-976C-8C8AAE0AD7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329D-2378-4DB2-ABAE-71B0279DC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12.01.2009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8FF584-0CDE-45A7-8341-5F187AE491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index.php?item=rebus_generator&amp;slovo=%CC%CE%D5%CE%C2%C8%C4%CD%DB%C5&amp;skip=2&amp;mode=0" TargetMode="External"/><Relationship Id="rId2" Type="http://schemas.openxmlformats.org/officeDocument/2006/relationships/hyperlink" Target="http://rebus1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bus1.com/index.php?item=rebus_generator&amp;slovo=%D1%CB%CE%C5%C2%C8%D9%C5&amp;skip=2&amp;mode=0" TargetMode="External"/><Relationship Id="rId4" Type="http://schemas.openxmlformats.org/officeDocument/2006/relationships/hyperlink" Target="http://rebus1.com/index.php?item=rebus_generator&amp;enter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475655" y="2420888"/>
            <a:ext cx="612068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Интерактивные ребусы</a:t>
            </a:r>
          </a:p>
          <a:p>
            <a:pPr eaLnBrk="1" hangingPunct="1"/>
            <a:endParaRPr lang="ru-RU" altLang="ru-RU" sz="1400" b="1" dirty="0" smtClean="0">
              <a:solidFill>
                <a:srgbClr val="1F497D"/>
              </a:solidFill>
            </a:endParaRPr>
          </a:p>
          <a:p>
            <a:pPr eaLnBrk="1" hangingPunct="1"/>
            <a:r>
              <a:rPr lang="ru-RU" altLang="ru-RU" sz="1400" b="1" dirty="0" smtClean="0">
                <a:solidFill>
                  <a:srgbClr val="1F497D"/>
                </a:solidFill>
              </a:rPr>
              <a:t>Предмет: биология 5-6 </a:t>
            </a:r>
            <a:r>
              <a:rPr lang="ru-RU" altLang="ru-RU" sz="1400" b="1" dirty="0" err="1" smtClean="0">
                <a:solidFill>
                  <a:srgbClr val="1F497D"/>
                </a:solidFill>
              </a:rPr>
              <a:t>кл</a:t>
            </a:r>
            <a:r>
              <a:rPr lang="ru-RU" altLang="ru-RU" sz="1400" b="1" dirty="0" smtClean="0">
                <a:solidFill>
                  <a:srgbClr val="1F497D"/>
                </a:solidFill>
              </a:rPr>
              <a:t>.</a:t>
            </a:r>
            <a:endParaRPr lang="ru-RU" altLang="ru-RU" sz="1400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r>
              <a:rPr lang="ru-RU" altLang="ru-RU" sz="1200" b="1" dirty="0">
                <a:solidFill>
                  <a:srgbClr val="1F497D"/>
                </a:solidFill>
              </a:rPr>
              <a:t>Автор материала</a:t>
            </a:r>
            <a:r>
              <a:rPr lang="ru-RU" altLang="ru-RU" sz="1200" dirty="0">
                <a:solidFill>
                  <a:srgbClr val="1F497D"/>
                </a:solidFill>
              </a:rPr>
              <a:t>: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</a:rPr>
              <a:t>Медведева  Татьяна Александровна,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</a:rPr>
              <a:t>Учитель биологии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</a:rPr>
              <a:t>Высшей квалификационной </a:t>
            </a:r>
            <a:r>
              <a:rPr lang="ru-RU" altLang="ru-RU" sz="1200" dirty="0" smtClean="0">
                <a:solidFill>
                  <a:srgbClr val="1F497D"/>
                </a:solidFill>
              </a:rPr>
              <a:t>категории</a:t>
            </a:r>
          </a:p>
          <a:p>
            <a:pPr algn="ctr" eaLnBrk="1" hangingPunct="1"/>
            <a:endParaRPr lang="ru-RU" altLang="ru-RU" sz="1200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sz="1200" dirty="0" smtClean="0">
              <a:solidFill>
                <a:srgbClr val="1F497D"/>
              </a:solidFill>
            </a:endParaRPr>
          </a:p>
          <a:p>
            <a:pPr algn="ctr" eaLnBrk="1" hangingPunct="1"/>
            <a:r>
              <a:rPr lang="ru-RU" altLang="ru-RU" sz="1200" dirty="0" err="1" smtClean="0">
                <a:solidFill>
                  <a:srgbClr val="1F497D"/>
                </a:solidFill>
              </a:rPr>
              <a:t>с.Арбаты</a:t>
            </a:r>
            <a:r>
              <a:rPr lang="ru-RU" altLang="ru-RU" sz="1200" dirty="0" smtClean="0">
                <a:solidFill>
                  <a:srgbClr val="1F497D"/>
                </a:solidFill>
              </a:rPr>
              <a:t> </a:t>
            </a:r>
            <a:r>
              <a:rPr lang="ru-RU" altLang="ru-RU" sz="1200" dirty="0">
                <a:solidFill>
                  <a:srgbClr val="1F497D"/>
                </a:solidFill>
              </a:rPr>
              <a:t>– </a:t>
            </a:r>
            <a:r>
              <a:rPr lang="ru-RU" altLang="ru-RU" sz="1200" dirty="0" smtClean="0">
                <a:solidFill>
                  <a:srgbClr val="1F497D"/>
                </a:solidFill>
              </a:rPr>
              <a:t>2020/21 </a:t>
            </a:r>
            <a:r>
              <a:rPr lang="ru-RU" altLang="ru-RU" sz="1200" dirty="0" err="1" smtClean="0">
                <a:solidFill>
                  <a:srgbClr val="1F497D"/>
                </a:solidFill>
              </a:rPr>
              <a:t>уч.г</a:t>
            </a:r>
            <a:r>
              <a:rPr lang="ru-RU" altLang="ru-RU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5" y="1412776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200" dirty="0" smtClean="0">
                <a:solidFill>
                  <a:srgbClr val="1F497D"/>
                </a:solidFill>
              </a:rPr>
              <a:t>Арбатская средняя общеобразовательная школа</a:t>
            </a:r>
            <a:endParaRPr lang="ru-RU" altLang="ru-RU" sz="12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200" dirty="0" smtClean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200" dirty="0" err="1" smtClean="0">
                <a:solidFill>
                  <a:srgbClr val="1F497D"/>
                </a:solidFill>
              </a:rPr>
              <a:t>Таштыпский</a:t>
            </a:r>
            <a:r>
              <a:rPr lang="ru-RU" altLang="ru-RU" sz="1200" dirty="0" smtClean="0">
                <a:solidFill>
                  <a:srgbClr val="1F497D"/>
                </a:solidFill>
              </a:rPr>
              <a:t> район,</a:t>
            </a:r>
            <a:endParaRPr lang="ru-RU" altLang="ru-RU" sz="12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200" dirty="0" smtClean="0">
                <a:solidFill>
                  <a:srgbClr val="1F497D"/>
                </a:solidFill>
              </a:rPr>
              <a:t>с. </a:t>
            </a:r>
            <a:r>
              <a:rPr lang="ru-RU" altLang="ru-RU" sz="1200" dirty="0" err="1" smtClean="0">
                <a:solidFill>
                  <a:srgbClr val="1F497D"/>
                </a:solidFill>
              </a:rPr>
              <a:t>Арбаты</a:t>
            </a:r>
            <a:endParaRPr lang="ru-RU" altLang="ru-RU" sz="1200" dirty="0">
              <a:solidFill>
                <a:srgbClr val="1F497D"/>
              </a:solidFill>
            </a:endParaRPr>
          </a:p>
        </p:txBody>
      </p:sp>
      <p:sp useBgFill="1">
        <p:nvSpPr>
          <p:cNvPr id="3" name="Штриховая стрелка вправо 2">
            <a:hlinkClick r:id="rId3" action="ppaction://hlinksldjump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4136" flipH="1">
            <a:off x="1576802" y="3588867"/>
            <a:ext cx="2469774" cy="390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50">
            <a:off x="1781387" y="4653442"/>
            <a:ext cx="1284836" cy="459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34" y="4110975"/>
            <a:ext cx="1279038" cy="421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453169" y="5545767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err="1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нидо</a:t>
            </a:r>
            <a:endParaRPr lang="ru-RU" sz="5400" b="1" kern="0" spc="300" dirty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517232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гном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767" y="5521637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err="1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монг</a:t>
            </a:r>
            <a:endParaRPr lang="ru-RU" sz="5400" b="1" kern="0" spc="300" dirty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5517232"/>
            <a:ext cx="151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 err="1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ные</a:t>
            </a:r>
            <a:endParaRPr lang="ru-RU" sz="5400" b="1" kern="0" spc="300" dirty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212912" y="6056278"/>
            <a:ext cx="762976" cy="1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>
            <a:off x="4512447" y="6056278"/>
            <a:ext cx="347585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>
          <a:xfrm>
            <a:off x="5796136" y="6101029"/>
            <a:ext cx="347585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24" name="Группа 23"/>
          <p:cNvGrpSpPr/>
          <p:nvPr/>
        </p:nvGrpSpPr>
        <p:grpSpPr>
          <a:xfrm>
            <a:off x="0" y="2660637"/>
            <a:ext cx="9144000" cy="1440160"/>
            <a:chOff x="389691" y="1124745"/>
            <a:chExt cx="9771547" cy="1539055"/>
          </a:xfrm>
        </p:grpSpPr>
        <p:pic>
          <p:nvPicPr>
            <p:cNvPr id="25" name="Picture 2" descr="F:\Документы\биология\Б-6кл\Б-6кл. ФГОС\гл 4. многообразие и развитие раст мира\Б-6кл. п. 21 моховидные\2017-02-26_20-25-3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167" y="1124745"/>
              <a:ext cx="5315071" cy="15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F:\Документы\биология\Б-6кл\Б-6кл. ФГОС\гл 4. многообразие и развитие раст мира\Б-6кл. п. 21 моховидные\2017-02-26_20-23-5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69" b="9576"/>
            <a:stretch/>
          </p:blipFill>
          <p:spPr bwMode="auto">
            <a:xfrm>
              <a:off x="389691" y="1124745"/>
              <a:ext cx="4456476" cy="153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1975888" y="5530006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6421" y="5513324"/>
            <a:ext cx="1936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овцы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500040" y="6062024"/>
            <a:ext cx="762976" cy="1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4319805" y="5517232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один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596335" y="1326100"/>
            <a:ext cx="1271341" cy="1569660"/>
            <a:chOff x="2843808" y="989281"/>
            <a:chExt cx="1879064" cy="2470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326067"/>
              <a:ext cx="1879064" cy="141032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82382" y="989281"/>
              <a:ext cx="776784" cy="24703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dirty="0">
                  <a:ln w="900" cmpd="sng">
                    <a:solidFill>
                      <a:srgbClr val="31B6F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31B6F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31B6F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?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36512" y="5057889"/>
            <a:ext cx="9180512" cy="13234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8000" b="1" kern="0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МОХОВИДНЫЕ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8920" y="332656"/>
            <a:ext cx="8310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Что бы это значило?</a:t>
            </a:r>
            <a:endParaRPr lang="ru-RU" sz="72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sp useBgFill="1">
        <p:nvSpPr>
          <p:cNvPr id="34" name="Штриховая стрелка вправо 33">
            <a:hlinkClick r:id="" action="ppaction://hlinkshowjump?jump=firs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0" grpId="0"/>
      <p:bldP spid="10" grpId="1"/>
      <p:bldP spid="10" grpId="2"/>
      <p:bldP spid="16" grpId="0"/>
      <p:bldP spid="16" grpId="1"/>
      <p:bldP spid="13" grpId="0"/>
      <p:bldP spid="13" grpId="1"/>
      <p:bldP spid="27" grpId="0"/>
      <p:bldP spid="27" grpId="1"/>
      <p:bldP spid="28" grpId="0"/>
      <p:bldP spid="28" grpId="1"/>
      <p:bldP spid="31" grpId="0"/>
      <p:bldP spid="31" grpId="1"/>
      <p:bldP spid="31" grpId="2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3" y="1472854"/>
            <a:ext cx="8991181" cy="368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207972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лиса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0075" y="5255573"/>
            <a:ext cx="3012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чайник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74422" y="5241084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23963" y="5208058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шайник</a:t>
            </a:r>
            <a:endParaRPr lang="ru-RU" sz="5400" b="1" spc="300" dirty="0">
              <a:ln w="11430" cmpd="sng">
                <a:solidFill>
                  <a:srgbClr val="6076B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076B4">
                      <a:tint val="83000"/>
                      <a:shade val="100000"/>
                      <a:satMod val="200000"/>
                    </a:srgbClr>
                  </a:gs>
                  <a:gs pos="75000">
                    <a:srgbClr val="6076B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076B4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63688" y="5717238"/>
            <a:ext cx="7200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6764" y="4358066"/>
            <a:ext cx="288032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9947" y="1628800"/>
            <a:ext cx="288032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4250054"/>
            <a:ext cx="288032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4991948"/>
            <a:ext cx="288032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27990" y="4775924"/>
            <a:ext cx="288032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26884" y="4574090"/>
            <a:ext cx="648072" cy="5977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2F5897">
                    <a:lumMod val="50000"/>
                  </a:srgb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07972"/>
            <a:ext cx="885698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лишайники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8169" y="188640"/>
            <a:ext cx="3031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Слабо?</a:t>
            </a:r>
            <a:endParaRPr lang="ru-RU" sz="72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sp useBgFill="1">
        <p:nvSpPr>
          <p:cNvPr id="24" name="Штриховая стрелка вправо 23">
            <a:hlinkClick r:id="" action="ppaction://hlinkshowjump?jump=firs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8" grpId="0"/>
      <p:bldP spid="8" grpId="1"/>
      <p:bldP spid="8" grpId="2"/>
      <p:bldP spid="10" grpId="0"/>
      <p:bldP spid="10" grpId="1"/>
      <p:bldP spid="10" grpId="2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0" y="1484784"/>
            <a:ext cx="87252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836" y="4509120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СЛОН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4124" y="4509120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Е в 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25284" y="4479503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85547" y="450912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288032" cy="288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9634" y="1484784"/>
            <a:ext cx="288032" cy="288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51720" y="4581128"/>
            <a:ext cx="581930" cy="7200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03848" y="3933056"/>
            <a:ext cx="288032" cy="288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7450" y="3933056"/>
            <a:ext cx="288032" cy="288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80260" y="3933056"/>
            <a:ext cx="792088" cy="5040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5360" y="4581128"/>
            <a:ext cx="864711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rgbClr val="6076B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076B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076B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</a:rPr>
              <a:t>СЛОЕВИЩЕ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51977" y="3933056"/>
            <a:ext cx="288032" cy="2880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555663" y="245974"/>
            <a:ext cx="6032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Узнай термин!</a:t>
            </a:r>
            <a:endParaRPr lang="ru-RU" sz="72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sp useBgFill="1">
        <p:nvSpPr>
          <p:cNvPr id="24" name="Штриховая стрелка вправо 23">
            <a:hlinkClick r:id="" action="ppaction://hlinkshowjump?jump=firs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http://rebus1.com</a:t>
            </a:r>
            <a:r>
              <a:rPr lang="ru-RU" dirty="0"/>
              <a:t> – генератор </a:t>
            </a:r>
            <a:r>
              <a:rPr lang="ru-RU" dirty="0" smtClean="0"/>
              <a:t>ребусов: </a:t>
            </a:r>
            <a:endParaRPr lang="ru-RU" dirty="0"/>
          </a:p>
          <a:p>
            <a:pPr lvl="1"/>
            <a:r>
              <a:rPr lang="ru-RU" dirty="0" smtClean="0">
                <a:hlinkClick r:id="rId3"/>
              </a:rPr>
              <a:t>Моховидные</a:t>
            </a:r>
            <a:endParaRPr lang="ru-RU" dirty="0" smtClean="0"/>
          </a:p>
          <a:p>
            <a:pPr lvl="1"/>
            <a:r>
              <a:rPr lang="ru-RU" dirty="0" smtClean="0">
                <a:hlinkClick r:id="rId4"/>
              </a:rPr>
              <a:t>Лишайники</a:t>
            </a:r>
            <a:endParaRPr lang="ru-RU" dirty="0" smtClean="0"/>
          </a:p>
          <a:p>
            <a:pPr lvl="1"/>
            <a:r>
              <a:rPr lang="ru-RU" dirty="0" smtClean="0">
                <a:hlinkClick r:id="rId5"/>
              </a:rPr>
              <a:t>Слоевище</a:t>
            </a:r>
            <a:endParaRPr lang="ru-RU" dirty="0"/>
          </a:p>
        </p:txBody>
      </p:sp>
      <p:sp useBgFill="1">
        <p:nvSpPr>
          <p:cNvPr id="5" name="Штриховая стрелка вправо 4">
            <a:hlinkClick r:id="" action="ppaction://hlinkshowjump?jump=firs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140</Words>
  <Application>Microsoft Office PowerPoint</Application>
  <PresentationFormat>Экран (4:3)</PresentationFormat>
  <Paragraphs>52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Узнай термин!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бы это значило?</dc:title>
  <dc:creator>User</dc:creator>
  <cp:lastModifiedBy>Анатолий Медведев</cp:lastModifiedBy>
  <cp:revision>17</cp:revision>
  <dcterms:created xsi:type="dcterms:W3CDTF">2020-05-04T10:57:56Z</dcterms:created>
  <dcterms:modified xsi:type="dcterms:W3CDTF">2021-01-09T08:56:54Z</dcterms:modified>
</cp:coreProperties>
</file>