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5"/>
  </p:notesMasterIdLst>
  <p:sldIdLst>
    <p:sldId id="263" r:id="rId2"/>
    <p:sldId id="260" r:id="rId3"/>
    <p:sldId id="262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62" autoAdjust="0"/>
  </p:normalViewPr>
  <p:slideViewPr>
    <p:cSldViewPr>
      <p:cViewPr varScale="1">
        <p:scale>
          <a:sx n="41" d="100"/>
          <a:sy n="41" d="100"/>
        </p:scale>
        <p:origin x="-132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A6EC4-17A7-46FA-A094-B506FB4FF9F9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647C4-0C0A-4B2D-86AB-F3C01975B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224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95799-0DF8-40A4-A508-4F3E76863242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59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Триггеры – квадраты. Нажимая на них – последовательная разгадка ребуса. Знак вопроса – разгадка</a:t>
            </a:r>
            <a:r>
              <a:rPr lang="ru-RU" baseline="0" dirty="0" smtClean="0"/>
              <a:t> ребуса.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F0916-188F-4F97-8939-FDE4AF3A8E6B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585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5810">
            <a:off x="2664758" y="4931662"/>
            <a:ext cx="1771463" cy="14818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3" r="18636"/>
          <a:stretch/>
        </p:blipFill>
        <p:spPr>
          <a:xfrm rot="820552">
            <a:off x="54503" y="3424795"/>
            <a:ext cx="958584" cy="21673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7" y="4126442"/>
            <a:ext cx="1614752" cy="20332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2541"/>
            <a:ext cx="9214834" cy="11805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273" y="-12879"/>
            <a:ext cx="9240592" cy="8964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8940" y="1235079"/>
            <a:ext cx="6858000" cy="210621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78417" y="3418563"/>
            <a:ext cx="6858000" cy="88051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19270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943D-DA10-4E07-A76F-AC722302ED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6F99-711C-4B37-A7D0-6C4FA4B50E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859" y="5503499"/>
            <a:ext cx="1900605" cy="19059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07" y="4028446"/>
            <a:ext cx="3221929" cy="29045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496" y="4488114"/>
            <a:ext cx="1616518" cy="2448852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64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9100"/>
            <a:ext cx="9143999" cy="4512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22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943D-DA10-4E07-A76F-AC722302ED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6F99-711C-4B37-A7D0-6C4FA4B50E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2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9100"/>
            <a:ext cx="9143999" cy="4512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2282"/>
          </a:xfrm>
          <a:prstGeom prst="rect">
            <a:avLst/>
          </a:prstGeom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943D-DA10-4E07-A76F-AC722302ED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6F99-711C-4B37-A7D0-6C4FA4B50E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6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440" y="5808372"/>
            <a:ext cx="1099155" cy="8928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9100"/>
            <a:ext cx="9143999" cy="4512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22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943D-DA10-4E07-A76F-AC722302ED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6F99-711C-4B37-A7D0-6C4FA4B50E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41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3" r="18636"/>
          <a:stretch/>
        </p:blipFill>
        <p:spPr>
          <a:xfrm rot="820552">
            <a:off x="54503" y="3424796"/>
            <a:ext cx="958584" cy="21673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5420" y="5725420"/>
            <a:ext cx="9198777" cy="11805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8637" y="1"/>
            <a:ext cx="9224493" cy="8964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18413"/>
            <a:ext cx="7886700" cy="180187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2977816"/>
            <a:ext cx="7895828" cy="150018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6F99-711C-4B37-A7D0-6C4FA4B50E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5810">
            <a:off x="2664758" y="4931662"/>
            <a:ext cx="1771463" cy="148186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7" y="4126442"/>
            <a:ext cx="1614752" cy="203324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859" y="5503499"/>
            <a:ext cx="1900605" cy="19059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25" y="3722620"/>
            <a:ext cx="3530921" cy="299866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5223">
            <a:off x="-389496" y="4488114"/>
            <a:ext cx="1616518" cy="2448852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943D-DA10-4E07-A76F-AC722302ED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32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7" y="5391134"/>
            <a:ext cx="1282679" cy="11563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9100"/>
            <a:ext cx="9143999" cy="4512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22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943D-DA10-4E07-A76F-AC722302ED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6F99-711C-4B37-A7D0-6C4FA4B50E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4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257" y="5493408"/>
            <a:ext cx="1282679" cy="11563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9100"/>
            <a:ext cx="9143999" cy="4512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22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943D-DA10-4E07-A76F-AC722302ED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6F99-711C-4B37-A7D0-6C4FA4B50E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22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3" y="4901551"/>
            <a:ext cx="2018763" cy="18199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17" y="5889202"/>
            <a:ext cx="9214834" cy="9687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943D-DA10-4E07-A76F-AC722302ED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6F99-711C-4B37-A7D0-6C4FA4B50E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47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485" y="5666832"/>
            <a:ext cx="1147451" cy="10344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9100"/>
            <a:ext cx="9143999" cy="451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2282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943D-DA10-4E07-A76F-AC722302ED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6F99-711C-4B37-A7D0-6C4FA4B50E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25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9100"/>
            <a:ext cx="9143999" cy="4512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22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943D-DA10-4E07-A76F-AC722302ED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6F99-711C-4B37-A7D0-6C4FA4B50E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8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9100"/>
            <a:ext cx="9143999" cy="4512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22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943D-DA10-4E07-A76F-AC722302ED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6F99-711C-4B37-A7D0-6C4FA4B50E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6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morning" dir="t"/>
            </a:scene3d>
            <a:sp3d extrusionH="57150">
              <a:bevelT w="25400" h="38100"/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38504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C943D-DA10-4E07-A76F-AC722302ED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66F99-711C-4B37-A7D0-6C4FA4B50E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4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none" spc="0">
          <a:ln w="15875">
            <a:solidFill>
              <a:schemeClr val="accent6">
                <a:lumMod val="75000"/>
              </a:schemeClr>
            </a:solidFill>
          </a:ln>
          <a:solidFill>
            <a:srgbClr val="00B050"/>
          </a:solidFill>
          <a:effectLst/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9270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9270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9270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9270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9270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ebus1.com/" TargetMode="External"/><Relationship Id="rId2" Type="http://schemas.openxmlformats.org/officeDocument/2006/relationships/hyperlink" Target="https://million-wallpapers.ru/nasekomye-203-android/noutbuk-cvety-babochka-49707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bus1.com/index.php?item=rebus_generator&amp;enter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1043608" y="1844824"/>
            <a:ext cx="7704856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rgbClr val="1F497D"/>
                </a:solidFill>
              </a:rPr>
              <a:t>Интерактивный ребус</a:t>
            </a:r>
          </a:p>
          <a:p>
            <a:pPr algn="ctr" eaLnBrk="1" hangingPunct="1"/>
            <a:r>
              <a:rPr lang="ru-RU" altLang="ru-RU" sz="2400" b="1" dirty="0" smtClean="0">
                <a:solidFill>
                  <a:srgbClr val="1F497D"/>
                </a:solidFill>
              </a:rPr>
              <a:t>«Лишайники»</a:t>
            </a:r>
          </a:p>
          <a:p>
            <a:pPr eaLnBrk="1" hangingPunct="1"/>
            <a:endParaRPr lang="ru-RU" altLang="ru-RU" sz="1400" b="1" dirty="0" smtClean="0">
              <a:solidFill>
                <a:srgbClr val="1F497D"/>
              </a:solidFill>
            </a:endParaRPr>
          </a:p>
          <a:p>
            <a:pPr eaLnBrk="1" hangingPunct="1"/>
            <a:r>
              <a:rPr lang="ru-RU" altLang="ru-RU" sz="1400" b="1" dirty="0" smtClean="0">
                <a:solidFill>
                  <a:srgbClr val="1F497D"/>
                </a:solidFill>
              </a:rPr>
              <a:t>Предмет: биология 5-6 </a:t>
            </a:r>
            <a:r>
              <a:rPr lang="ru-RU" altLang="ru-RU" sz="1400" b="1" dirty="0" err="1" smtClean="0">
                <a:solidFill>
                  <a:srgbClr val="1F497D"/>
                </a:solidFill>
              </a:rPr>
              <a:t>кл</a:t>
            </a:r>
            <a:r>
              <a:rPr lang="ru-RU" altLang="ru-RU" sz="1400" b="1" dirty="0" smtClean="0">
                <a:solidFill>
                  <a:srgbClr val="1F497D"/>
                </a:solidFill>
              </a:rPr>
              <a:t>.</a:t>
            </a:r>
            <a:endParaRPr lang="ru-RU" altLang="ru-RU" sz="1400" dirty="0">
              <a:solidFill>
                <a:srgbClr val="1F497D"/>
              </a:solidFill>
            </a:endParaRPr>
          </a:p>
          <a:p>
            <a:pPr algn="r" eaLnBrk="1" hangingPunct="1"/>
            <a:endParaRPr lang="ru-RU" altLang="ru-RU" dirty="0">
              <a:solidFill>
                <a:srgbClr val="1F497D"/>
              </a:solidFill>
            </a:endParaRPr>
          </a:p>
          <a:p>
            <a:pPr algn="r" eaLnBrk="1" hangingPunct="1"/>
            <a:endParaRPr lang="ru-RU" altLang="ru-RU" sz="1200" b="1" dirty="0" smtClean="0">
              <a:solidFill>
                <a:srgbClr val="1F497D"/>
              </a:solidFill>
            </a:endParaRPr>
          </a:p>
          <a:p>
            <a:pPr algn="r" eaLnBrk="1" hangingPunct="1"/>
            <a:endParaRPr lang="ru-RU" altLang="ru-RU" sz="1200" b="1" dirty="0">
              <a:solidFill>
                <a:srgbClr val="1F497D"/>
              </a:solidFill>
            </a:endParaRPr>
          </a:p>
          <a:p>
            <a:pPr algn="r" eaLnBrk="1" hangingPunct="1"/>
            <a:endParaRPr lang="ru-RU" altLang="ru-RU" sz="1200" b="1" dirty="0" smtClean="0">
              <a:solidFill>
                <a:srgbClr val="1F497D"/>
              </a:solidFill>
            </a:endParaRPr>
          </a:p>
          <a:p>
            <a:pPr algn="r" eaLnBrk="1" hangingPunct="1"/>
            <a:endParaRPr lang="ru-RU" altLang="ru-RU" sz="1200" b="1" dirty="0" smtClean="0">
              <a:solidFill>
                <a:srgbClr val="1F497D"/>
              </a:solidFill>
            </a:endParaRPr>
          </a:p>
          <a:p>
            <a:pPr algn="r" eaLnBrk="1" hangingPunct="1"/>
            <a:endParaRPr lang="ru-RU" altLang="ru-RU" sz="1200" b="1" dirty="0">
              <a:solidFill>
                <a:srgbClr val="1F497D"/>
              </a:solidFill>
            </a:endParaRPr>
          </a:p>
          <a:p>
            <a:pPr algn="r" eaLnBrk="1" hangingPunct="1"/>
            <a:endParaRPr lang="ru-RU" altLang="ru-RU" sz="1200" b="1" dirty="0" smtClean="0">
              <a:solidFill>
                <a:srgbClr val="1F497D"/>
              </a:solidFill>
            </a:endParaRPr>
          </a:p>
          <a:p>
            <a:pPr algn="r" eaLnBrk="1" hangingPunct="1"/>
            <a:endParaRPr lang="ru-RU" altLang="ru-RU" sz="1200" b="1" dirty="0">
              <a:solidFill>
                <a:srgbClr val="1F497D"/>
              </a:solidFill>
            </a:endParaRPr>
          </a:p>
          <a:p>
            <a:pPr algn="r" eaLnBrk="1" hangingPunct="1"/>
            <a:endParaRPr lang="ru-RU" altLang="ru-RU" sz="1200" b="1" dirty="0" smtClean="0">
              <a:solidFill>
                <a:srgbClr val="1F497D"/>
              </a:solidFill>
            </a:endParaRPr>
          </a:p>
          <a:p>
            <a:pPr algn="r" eaLnBrk="1" hangingPunct="1"/>
            <a:endParaRPr lang="ru-RU" altLang="ru-RU" sz="1200" b="1" dirty="0">
              <a:solidFill>
                <a:srgbClr val="1F497D"/>
              </a:solidFill>
            </a:endParaRPr>
          </a:p>
          <a:p>
            <a:pPr algn="r" eaLnBrk="1" hangingPunct="1"/>
            <a:endParaRPr lang="ru-RU" altLang="ru-RU" sz="1200" b="1" dirty="0" smtClean="0">
              <a:solidFill>
                <a:srgbClr val="1F497D"/>
              </a:solidFill>
            </a:endParaRPr>
          </a:p>
          <a:p>
            <a:pPr algn="r" eaLnBrk="1" hangingPunct="1"/>
            <a:r>
              <a:rPr lang="ru-RU" altLang="ru-RU" sz="1200" b="1" dirty="0" smtClean="0">
                <a:solidFill>
                  <a:srgbClr val="1F497D"/>
                </a:solidFill>
              </a:rPr>
              <a:t>Автор </a:t>
            </a:r>
            <a:r>
              <a:rPr lang="ru-RU" altLang="ru-RU" sz="1200" b="1" dirty="0">
                <a:solidFill>
                  <a:srgbClr val="1F497D"/>
                </a:solidFill>
              </a:rPr>
              <a:t>материала:</a:t>
            </a:r>
          </a:p>
          <a:p>
            <a:pPr algn="r" eaLnBrk="1" hangingPunct="1"/>
            <a:r>
              <a:rPr lang="ru-RU" altLang="ru-RU" sz="1200" b="1" dirty="0">
                <a:solidFill>
                  <a:srgbClr val="1F497D"/>
                </a:solidFill>
              </a:rPr>
              <a:t>Медведева  Татьяна Александровна,</a:t>
            </a:r>
          </a:p>
          <a:p>
            <a:pPr algn="r" eaLnBrk="1" hangingPunct="1"/>
            <a:r>
              <a:rPr lang="ru-RU" altLang="ru-RU" sz="1200" b="1" dirty="0">
                <a:solidFill>
                  <a:srgbClr val="1F497D"/>
                </a:solidFill>
              </a:rPr>
              <a:t>Учитель биологии</a:t>
            </a:r>
          </a:p>
          <a:p>
            <a:pPr algn="r" eaLnBrk="1" hangingPunct="1"/>
            <a:r>
              <a:rPr lang="ru-RU" altLang="ru-RU" sz="1200" b="1" dirty="0">
                <a:solidFill>
                  <a:srgbClr val="1F497D"/>
                </a:solidFill>
              </a:rPr>
              <a:t>Высшей квалификационной </a:t>
            </a:r>
            <a:r>
              <a:rPr lang="ru-RU" altLang="ru-RU" sz="1200" b="1" dirty="0" smtClean="0">
                <a:solidFill>
                  <a:srgbClr val="1F497D"/>
                </a:solidFill>
              </a:rPr>
              <a:t>категории</a:t>
            </a:r>
          </a:p>
          <a:p>
            <a:pPr algn="ctr" eaLnBrk="1" hangingPunct="1"/>
            <a:endParaRPr lang="ru-RU" altLang="ru-RU" sz="1200" dirty="0">
              <a:solidFill>
                <a:srgbClr val="1F497D"/>
              </a:solidFill>
            </a:endParaRPr>
          </a:p>
          <a:p>
            <a:pPr algn="ctr" eaLnBrk="1" hangingPunct="1"/>
            <a:endParaRPr lang="ru-RU" altLang="ru-RU" sz="1200" dirty="0" smtClean="0">
              <a:solidFill>
                <a:srgbClr val="1F497D"/>
              </a:solidFill>
            </a:endParaRPr>
          </a:p>
          <a:p>
            <a:pPr algn="ctr" eaLnBrk="1" hangingPunct="1"/>
            <a:r>
              <a:rPr lang="ru-RU" altLang="ru-RU" sz="1200" b="1" dirty="0" err="1" smtClean="0">
                <a:solidFill>
                  <a:srgbClr val="1F497D"/>
                </a:solidFill>
              </a:rPr>
              <a:t>с.Арбаты</a:t>
            </a:r>
            <a:r>
              <a:rPr lang="ru-RU" altLang="ru-RU" sz="1200" b="1" dirty="0" smtClean="0">
                <a:solidFill>
                  <a:srgbClr val="1F497D"/>
                </a:solidFill>
              </a:rPr>
              <a:t> </a:t>
            </a:r>
            <a:r>
              <a:rPr lang="ru-RU" altLang="ru-RU" sz="1200" b="1" dirty="0">
                <a:solidFill>
                  <a:srgbClr val="1F497D"/>
                </a:solidFill>
              </a:rPr>
              <a:t>– </a:t>
            </a:r>
            <a:r>
              <a:rPr lang="ru-RU" altLang="ru-RU" sz="1200" b="1" dirty="0" smtClean="0">
                <a:solidFill>
                  <a:srgbClr val="1F497D"/>
                </a:solidFill>
              </a:rPr>
              <a:t>2020/21 </a:t>
            </a:r>
            <a:r>
              <a:rPr lang="ru-RU" altLang="ru-RU" sz="1200" b="1" dirty="0" err="1" smtClean="0">
                <a:solidFill>
                  <a:srgbClr val="1F497D"/>
                </a:solidFill>
              </a:rPr>
              <a:t>уч.г</a:t>
            </a:r>
            <a:r>
              <a:rPr lang="ru-RU" altLang="ru-RU" sz="1200" b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75655" y="836712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dirty="0">
                <a:solidFill>
                  <a:srgbClr val="1F497D"/>
                </a:solidFill>
              </a:rPr>
              <a:t>Муниципальное бюджетное общеобразовательное учреждение  </a:t>
            </a:r>
          </a:p>
          <a:p>
            <a:pPr algn="ctr"/>
            <a:r>
              <a:rPr lang="ru-RU" altLang="ru-RU" sz="1200" dirty="0">
                <a:solidFill>
                  <a:srgbClr val="1F497D"/>
                </a:solidFill>
              </a:rPr>
              <a:t>Арбатская средняя общеобразовательная школа</a:t>
            </a:r>
          </a:p>
          <a:p>
            <a:pPr algn="ctr"/>
            <a:r>
              <a:rPr lang="ru-RU" altLang="ru-RU" sz="1200" dirty="0">
                <a:solidFill>
                  <a:srgbClr val="1F497D"/>
                </a:solidFill>
              </a:rPr>
              <a:t>Республика Хакасия,  </a:t>
            </a:r>
            <a:r>
              <a:rPr lang="ru-RU" altLang="ru-RU" sz="1200" dirty="0" err="1">
                <a:solidFill>
                  <a:srgbClr val="1F497D"/>
                </a:solidFill>
              </a:rPr>
              <a:t>Таштыпский</a:t>
            </a:r>
            <a:r>
              <a:rPr lang="ru-RU" altLang="ru-RU" sz="1200" dirty="0">
                <a:solidFill>
                  <a:srgbClr val="1F497D"/>
                </a:solidFill>
              </a:rPr>
              <a:t> район,</a:t>
            </a:r>
          </a:p>
          <a:p>
            <a:pPr algn="ctr"/>
            <a:r>
              <a:rPr lang="ru-RU" altLang="ru-RU" sz="1200" dirty="0">
                <a:solidFill>
                  <a:srgbClr val="1F497D"/>
                </a:solidFill>
              </a:rPr>
              <a:t>с. </a:t>
            </a:r>
            <a:r>
              <a:rPr lang="ru-RU" altLang="ru-RU" sz="1200" dirty="0" err="1">
                <a:solidFill>
                  <a:srgbClr val="1F497D"/>
                </a:solidFill>
              </a:rPr>
              <a:t>Арбаты</a:t>
            </a:r>
            <a:endParaRPr lang="ru-RU" altLang="ru-RU" sz="1200" dirty="0">
              <a:solidFill>
                <a:srgbClr val="1F497D"/>
              </a:solidFill>
            </a:endParaRPr>
          </a:p>
        </p:txBody>
      </p:sp>
      <p:sp useBgFill="1">
        <p:nvSpPr>
          <p:cNvPr id="3" name="Штриховая стрелка вправо 2">
            <a:hlinkClick r:id="" action="ppaction://hlinkshowjump?jump=nextslide"/>
          </p:cNvPr>
          <p:cNvSpPr/>
          <p:nvPr/>
        </p:nvSpPr>
        <p:spPr>
          <a:xfrm>
            <a:off x="8028384" y="6381328"/>
            <a:ext cx="720080" cy="288032"/>
          </a:xfrm>
          <a:prstGeom prst="stripedRightArrow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00" y="3308685"/>
            <a:ext cx="2448272" cy="8752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84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23528"/>
          </a:xfrm>
        </p:spPr>
        <p:txBody>
          <a:bodyPr/>
          <a:lstStyle/>
          <a:p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2" y="1388969"/>
            <a:ext cx="8991181" cy="368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68169" y="188640"/>
            <a:ext cx="30315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7200" b="1" dirty="0">
                <a:ln>
                  <a:solidFill>
                    <a:prstClr val="black"/>
                  </a:solidFill>
                </a:ln>
                <a:solidFill>
                  <a:srgbClr val="00B050"/>
                </a:solidFill>
              </a:rPr>
              <a:t>Слабо?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9886" y="5445224"/>
            <a:ext cx="1590500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solidFill>
                    <a:srgbClr val="00206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лиса</a:t>
            </a:r>
            <a:endParaRPr lang="ru-RU" sz="5400" b="1" dirty="0">
              <a:ln>
                <a:solidFill>
                  <a:srgbClr val="002060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293096"/>
            <a:ext cx="419224" cy="384143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58557" y="1772816"/>
            <a:ext cx="419224" cy="384143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1393986" y="5661248"/>
            <a:ext cx="795250" cy="576064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864744" y="1772816"/>
            <a:ext cx="419224" cy="384143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304339" y="5445224"/>
            <a:ext cx="2355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>
                  <a:solidFill>
                    <a:srgbClr val="00206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чайник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864744" y="4306353"/>
            <a:ext cx="419224" cy="384143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253878" y="5445224"/>
            <a:ext cx="2545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err="1">
                <a:ln>
                  <a:solidFill>
                    <a:srgbClr val="00206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шайник</a:t>
            </a:r>
            <a:endParaRPr lang="ru-RU" sz="5400" b="1" dirty="0">
              <a:ln>
                <a:solidFill>
                  <a:srgbClr val="002060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44208" y="4306353"/>
            <a:ext cx="419224" cy="384143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275900" y="545799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>
                  <a:solidFill>
                    <a:srgbClr val="00206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3291" y="5196388"/>
            <a:ext cx="9144000" cy="144655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solidFill>
              <a:srgbClr val="00B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ЛИШАЙНИКИ</a:t>
            </a:r>
            <a:endParaRPr lang="ru-RU" sz="8800" b="1" cap="none" spc="0" dirty="0">
              <a:ln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244408" y="4082003"/>
            <a:ext cx="7553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ru-RU" sz="9600" b="1" cap="none" spc="0" dirty="0">
              <a:ln w="11430"/>
              <a:solidFill>
                <a:schemeClr val="accent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Штриховая стрелка вправо 24">
            <a:hlinkClick r:id="" action="ppaction://hlinkshowjump?jump=nextslide"/>
          </p:cNvPr>
          <p:cNvSpPr/>
          <p:nvPr/>
        </p:nvSpPr>
        <p:spPr>
          <a:xfrm>
            <a:off x="8152374" y="6459726"/>
            <a:ext cx="720080" cy="288032"/>
          </a:xfrm>
          <a:prstGeom prst="stripedRightArrow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47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2" grpId="1"/>
      <p:bldP spid="13" grpId="0"/>
      <p:bldP spid="16" grpId="0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>
                <a:hlinkClick r:id="rId2"/>
              </a:rPr>
              <a:t>Фон для презентации </a:t>
            </a:r>
            <a:endParaRPr lang="ru-RU" u="sng" dirty="0" smtClean="0">
              <a:hlinkClick r:id="rId3"/>
            </a:endParaRPr>
          </a:p>
          <a:p>
            <a:r>
              <a:rPr lang="ru-RU" u="sng" dirty="0" smtClean="0">
                <a:hlinkClick r:id="rId3"/>
              </a:rPr>
              <a:t>http</a:t>
            </a:r>
            <a:r>
              <a:rPr lang="ru-RU" u="sng" dirty="0">
                <a:hlinkClick r:id="rId3"/>
              </a:rPr>
              <a:t>://rebus1.com</a:t>
            </a:r>
            <a:r>
              <a:rPr lang="ru-RU" dirty="0"/>
              <a:t> – генератор </a:t>
            </a:r>
            <a:r>
              <a:rPr lang="ru-RU" dirty="0" smtClean="0"/>
              <a:t>ребусов: </a:t>
            </a:r>
            <a:endParaRPr lang="ru-RU" dirty="0"/>
          </a:p>
          <a:p>
            <a:pPr lvl="1"/>
            <a:r>
              <a:rPr lang="ru-RU" dirty="0" smtClean="0">
                <a:hlinkClick r:id="rId4"/>
              </a:rPr>
              <a:t>Лишайники</a:t>
            </a:r>
            <a:endParaRPr lang="ru-RU" dirty="0" smtClean="0"/>
          </a:p>
        </p:txBody>
      </p:sp>
      <p:sp>
        <p:nvSpPr>
          <p:cNvPr id="5" name="Штриховая стрелка вправо 4">
            <a:hlinkClick r:id="" action="ppaction://hlinkshowjump?jump=firstslide"/>
          </p:cNvPr>
          <p:cNvSpPr/>
          <p:nvPr/>
        </p:nvSpPr>
        <p:spPr>
          <a:xfrm>
            <a:off x="8028384" y="6381328"/>
            <a:ext cx="720080" cy="288032"/>
          </a:xfrm>
          <a:prstGeom prst="stripedRightArrow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31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П 2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3" id="{FAE8E18D-2CDA-4F82-A1D8-356CBBCB5486}" vid="{46C24A52-8415-4C80-911F-3DBFA8A7CC8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Книга природы 2 </Template>
  <TotalTime>468</TotalTime>
  <Words>86</Words>
  <Application>Microsoft Office PowerPoint</Application>
  <PresentationFormat>Экран (4:3)</PresentationFormat>
  <Paragraphs>40</Paragraphs>
  <Slides>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КП 2</vt:lpstr>
      <vt:lpstr>Презентация PowerPoint</vt:lpstr>
      <vt:lpstr>Презентация PowerPoint</vt:lpstr>
      <vt:lpstr>Источники информации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Анатолий Медведев</cp:lastModifiedBy>
  <cp:revision>25</cp:revision>
  <dcterms:created xsi:type="dcterms:W3CDTF">2021-01-10T14:07:58Z</dcterms:created>
  <dcterms:modified xsi:type="dcterms:W3CDTF">2021-01-11T04:41:08Z</dcterms:modified>
</cp:coreProperties>
</file>