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1.png"/><Relationship Id="rId1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meynaya-kuchka.ru/kartinki-ovoshhi-75-yarkix-obrazcov-dlya-detej/" TargetMode="External"/><Relationship Id="rId2" Type="http://schemas.openxmlformats.org/officeDocument/2006/relationships/hyperlink" Target="https://i.pinimg.com/originals/7b/17/32/7b1732bcf0dc7e1477d9c5889017093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2.freepng.ru/20180329/zbw/kisspng-basket-wicker-handle-the-beadery-box-basket-5abcb2d6e9aee5.1880548915223159909572.jpg" TargetMode="External"/><Relationship Id="rId5" Type="http://schemas.openxmlformats.org/officeDocument/2006/relationships/hyperlink" Target="https://cf3.ppt-online.org/files3/slide/e/eW8dU50T3YvDfkKoXCZSRVA4gGFIEcmBHshN9t/slide-24.jpg" TargetMode="External"/><Relationship Id="rId4" Type="http://schemas.openxmlformats.org/officeDocument/2006/relationships/hyperlink" Target="https://kids-flashcards.com/ru/free-printable/frukty-razvivayushchie-kartochki-na-russkom#gsc.tab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16416" cy="15841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Дидактическая игра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«Собери овощи в корзину Красной шапочки»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6408712" cy="576064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Автор: </a:t>
            </a:r>
            <a:r>
              <a:rPr lang="ru-RU" sz="2000" dirty="0" err="1" smtClean="0"/>
              <a:t>Чубаева</a:t>
            </a:r>
            <a:r>
              <a:rPr lang="ru-RU" sz="2000" dirty="0" smtClean="0"/>
              <a:t> Н.Н., </a:t>
            </a:r>
            <a:r>
              <a:rPr lang="ru-RU" sz="2000" dirty="0"/>
              <a:t>в</a:t>
            </a:r>
            <a:r>
              <a:rPr lang="ru-RU" sz="2000" dirty="0" smtClean="0"/>
              <a:t>оспитатель МОУ «С(К)ОШИ №4» высшей квалификационной категории, город Магнитогорск, Челябинская область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31764" y="2336049"/>
            <a:ext cx="5645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окружающий мир, экология,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УМК – любой, второй класс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2" y="6261015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2020/2021 год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395536" y="6038299"/>
            <a:ext cx="394344" cy="445431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08" y="2947668"/>
            <a:ext cx="1877518" cy="27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2234076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11999"/>
            <a:ext cx="4054760" cy="4054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3245346" cy="2239288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691680" y="188640"/>
            <a:ext cx="5760640" cy="2052808"/>
          </a:xfrm>
          <a:prstGeom prst="wedgeRoundRectCallout">
            <a:avLst>
              <a:gd name="adj1" fmla="val -32092"/>
              <a:gd name="adj2" fmla="val 7623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Привет, друзья!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Помогите, пожалуйста, мне пройти к бабушке.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попасть к бабушке, необходимо собрать корзинку с овощами!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395536" y="6038299"/>
            <a:ext cx="394344" cy="445431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35288"/>
            <a:ext cx="3622712" cy="3622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72816"/>
            <a:ext cx="223407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1512168" cy="1542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26" l="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12804"/>
            <a:ext cx="1669414" cy="1909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1834056" cy="2098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10" y="1897006"/>
            <a:ext cx="1765440" cy="1760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429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77" y="2371800"/>
            <a:ext cx="1956987" cy="1956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76" y="4321433"/>
            <a:ext cx="1321191" cy="1347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126" l="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09120"/>
            <a:ext cx="1210491" cy="13848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20" y="4188877"/>
            <a:ext cx="1499592" cy="1715533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395536" y="6038299"/>
            <a:ext cx="394344" cy="445431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Источники информации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268760"/>
            <a:ext cx="8157592" cy="50405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hlinkClick r:id="rId2"/>
              </a:rPr>
              <a:t>Красная шапочка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3"/>
              </a:rPr>
              <a:t>Овощи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4"/>
              </a:rPr>
              <a:t>Фрукты</a:t>
            </a:r>
            <a:endParaRPr lang="ru-RU" sz="2000" dirty="0" smtClean="0"/>
          </a:p>
          <a:p>
            <a:pPr algn="ctr"/>
            <a:r>
              <a:rPr lang="ru-RU" sz="2000" dirty="0" smtClean="0">
                <a:hlinkClick r:id="rId5"/>
              </a:rPr>
              <a:t>Обработанный фон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hlinkClick r:id="rId6"/>
              </a:rPr>
              <a:t>Корзинка</a:t>
            </a:r>
            <a:endParaRPr lang="ru-RU" sz="2000" dirty="0"/>
          </a:p>
        </p:txBody>
      </p:sp>
      <p:sp>
        <p:nvSpPr>
          <p:cNvPr id="2" name="Управляющая кнопка: настраиваемая 1">
            <a:hlinkClick r:id="" action="ppaction://noaction" highlightClick="1"/>
            <a:hlinkHover r:id="" action="ppaction://hlinkshowjump?jump=firstslide"/>
          </p:cNvPr>
          <p:cNvSpPr/>
          <p:nvPr/>
        </p:nvSpPr>
        <p:spPr>
          <a:xfrm>
            <a:off x="899592" y="5966432"/>
            <a:ext cx="521208" cy="521208"/>
          </a:xfrm>
          <a:prstGeom prst="actionButtonBlank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Дидактическая игра «Собери овощи в корзину Красной шапочки»     </vt:lpstr>
      <vt:lpstr>Презентация PowerPoint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«Собери овощи в корзину»</dc:title>
  <dc:creator>Учитель</dc:creator>
  <cp:lastModifiedBy>Учитель</cp:lastModifiedBy>
  <cp:revision>24</cp:revision>
  <dcterms:created xsi:type="dcterms:W3CDTF">2021-01-12T12:18:12Z</dcterms:created>
  <dcterms:modified xsi:type="dcterms:W3CDTF">2021-01-13T10:57:24Z</dcterms:modified>
</cp:coreProperties>
</file>