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74203s037.edusite.ru/" TargetMode="External"/><Relationship Id="rId4" Type="http://schemas.openxmlformats.org/officeDocument/2006/relationships/hyperlink" Target="mailto:internat4shunin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up/datai/236640/0001-001-.jpg" TargetMode="External"/><Relationship Id="rId2" Type="http://schemas.openxmlformats.org/officeDocument/2006/relationships/hyperlink" Target="https://&#1091;&#1088;&#1086;&#1082;.&#1088;&#1092;/library/prezentatciya_k_uroku_pisma_v_1_klasse_strochnaya_bu_16254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clan.ru/id3674942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100" y="1268968"/>
            <a:ext cx="7460201" cy="12807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уроку письма «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Строчная буква т.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Написание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строчной буквы т в слогах и словах»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4027" y="2859782"/>
            <a:ext cx="4464496" cy="13144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Автор: Чубаева Наталья Николаевна, учитель начальных классов, воспитатель высшей квалификационной категории</a:t>
            </a:r>
          </a:p>
          <a:p>
            <a:r>
              <a:rPr lang="ru-RU" sz="1800" dirty="0" smtClean="0"/>
              <a:t>МОУ «С(К)ОШИ №4</a:t>
            </a:r>
            <a:endParaRPr lang="ru-RU" sz="1800" dirty="0"/>
          </a:p>
        </p:txBody>
      </p:sp>
      <p:pic>
        <p:nvPicPr>
          <p:cNvPr id="4" name="Picture 2" descr="C:\Users\Учитель\Desktop\png-transparent-cartoon-drawing-boy-miscellaneous-child-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892326"/>
            <a:ext cx="2505534" cy="22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2922" y="2549684"/>
            <a:ext cx="306058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класс, УМК «Школа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4299942"/>
            <a:ext cx="1736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Магнитогорск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/2021 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30" y="123478"/>
            <a:ext cx="9089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Администрация города Магнитогорска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Муниципальное образовательное учреждение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«Специальная (коррекционная) общеобразовательная школа-интернат № 4»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города Магнитогорска 455026, Челябинская обл., г. Магнитогорск, ул. Суворова, 110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Тел/факс: (3519) 20-25-85, e-</a:t>
            </a:r>
            <a:r>
              <a:rPr lang="ru-RU" sz="1600" dirty="0" err="1">
                <a:solidFill>
                  <a:srgbClr val="C00000"/>
                </a:solidFill>
              </a:rPr>
              <a:t>mail</a:t>
            </a:r>
            <a:r>
              <a:rPr lang="ru-RU" sz="1600" dirty="0">
                <a:solidFill>
                  <a:srgbClr val="C00000"/>
                </a:solidFill>
              </a:rPr>
              <a:t>: </a:t>
            </a:r>
            <a:r>
              <a:rPr lang="ru-RU" sz="1600" u="sng" dirty="0">
                <a:solidFill>
                  <a:srgbClr val="C00000"/>
                </a:solidFill>
                <a:hlinkClick r:id="rId4"/>
              </a:rPr>
              <a:t>internat4shunin@mail.ru</a:t>
            </a:r>
            <a:r>
              <a:rPr lang="ru-RU" sz="1600" dirty="0">
                <a:solidFill>
                  <a:srgbClr val="C00000"/>
                </a:solidFill>
              </a:rPr>
              <a:t> ; </a:t>
            </a:r>
            <a:r>
              <a:rPr lang="ru-RU" sz="1600" u="sng" dirty="0">
                <a:solidFill>
                  <a:srgbClr val="C00000"/>
                </a:solidFill>
                <a:hlinkClick r:id="rId5"/>
              </a:rPr>
              <a:t>http://74203s037.edusite.ru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3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Используемые Интернет - ресурсы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Урок </a:t>
            </a:r>
            <a:r>
              <a:rPr lang="ru-RU" sz="1600" dirty="0"/>
              <a:t>РФ [Электронный ресурс]. Кадырова О.И. Презентация к уроку «Строчная буква т». - 09.10.19, режим доступа: </a:t>
            </a:r>
            <a:r>
              <a:rPr lang="ru-RU" sz="1600" dirty="0">
                <a:hlinkClick r:id="rId2"/>
              </a:rPr>
              <a:t>https://</a:t>
            </a:r>
            <a:r>
              <a:rPr lang="ru-RU" sz="1600" dirty="0" smtClean="0">
                <a:hlinkClick r:id="rId2"/>
              </a:rPr>
              <a:t>урок.рф/library/prezentatciya_k_uroku_pisma_v_1_klasse_strochnaya_bu_162544.html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>
                <a:hlinkClick r:id="rId3"/>
              </a:rPr>
              <a:t>Фон</a:t>
            </a:r>
            <a:endParaRPr lang="ru-RU" sz="1600" dirty="0" smtClean="0"/>
          </a:p>
          <a:p>
            <a:pPr algn="ctr"/>
            <a:r>
              <a:rPr lang="ru-RU" sz="1600" dirty="0" smtClean="0">
                <a:hlinkClick r:id="rId4"/>
              </a:rPr>
              <a:t>Мальчик Петя</a:t>
            </a:r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4447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png-transparent-cartoon-drawing-boy-miscellaneous-child-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2479808"/>
            <a:ext cx="2505534" cy="22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imgonline-com-ua-Transparent-backgr-Jw7I6a4U7J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919053" cy="14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02257" y="1707654"/>
            <a:ext cx="4392488" cy="2980222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539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2">
            <a:extLst>
              <a:ext uri="{FF2B5EF4-FFF2-40B4-BE49-F238E27FC236}">
                <a16:creationId xmlns:a16="http://schemas.microsoft.com/office/drawing/2014/main" xmlns="" id="{ADF72BE9-B680-435C-9398-13D636A464B9}"/>
              </a:ext>
            </a:extLst>
          </p:cNvPr>
          <p:cNvSpPr/>
          <p:nvPr/>
        </p:nvSpPr>
        <p:spPr>
          <a:xfrm>
            <a:off x="1835696" y="249492"/>
            <a:ext cx="5040559" cy="810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И СРАВНИ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2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DF72BE9-B680-435C-9398-13D636A464B9}"/>
              </a:ext>
            </a:extLst>
          </p:cNvPr>
          <p:cNvSpPr/>
          <p:nvPr/>
        </p:nvSpPr>
        <p:spPr>
          <a:xfrm>
            <a:off x="2843808" y="249492"/>
            <a:ext cx="4032447" cy="810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ОБРАЗЕЦ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2B3EF32-9195-4A7D-899F-F881E13A51C8}"/>
              </a:ext>
            </a:extLst>
          </p:cNvPr>
          <p:cNvCxnSpPr>
            <a:cxnSpLocks/>
          </p:cNvCxnSpPr>
          <p:nvPr/>
        </p:nvCxnSpPr>
        <p:spPr>
          <a:xfrm>
            <a:off x="4860031" y="2900831"/>
            <a:ext cx="3960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582E184-CB81-4249-BC86-0B2B6179DA02}"/>
              </a:ext>
            </a:extLst>
          </p:cNvPr>
          <p:cNvCxnSpPr>
            <a:cxnSpLocks/>
          </p:cNvCxnSpPr>
          <p:nvPr/>
        </p:nvCxnSpPr>
        <p:spPr>
          <a:xfrm>
            <a:off x="4541475" y="4540007"/>
            <a:ext cx="38884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26">
            <a:extLst>
              <a:ext uri="{FF2B5EF4-FFF2-40B4-BE49-F238E27FC236}">
                <a16:creationId xmlns:a16="http://schemas.microsoft.com/office/drawing/2014/main" xmlns="" id="{05CA89C4-6E8D-4464-94A1-76A6787CD0BD}"/>
              </a:ext>
            </a:extLst>
          </p:cNvPr>
          <p:cNvGrpSpPr>
            <a:grpSpLocks/>
          </p:cNvGrpSpPr>
          <p:nvPr/>
        </p:nvGrpSpPr>
        <p:grpSpPr bwMode="auto">
          <a:xfrm>
            <a:off x="5200610" y="2889925"/>
            <a:ext cx="3521075" cy="1638300"/>
            <a:chOff x="3483" y="1636"/>
            <a:chExt cx="2218" cy="1376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0EEA4141-E86E-43EB-BF63-843CE993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691"/>
              <a:ext cx="576" cy="132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B09FF8FF-CB82-4FA3-BB00-9555FA3C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636"/>
              <a:ext cx="795" cy="1354"/>
            </a:xfrm>
            <a:custGeom>
              <a:avLst/>
              <a:gdLst>
                <a:gd name="T0" fmla="*/ 320 w 795"/>
                <a:gd name="T1" fmla="*/ 1354 h 1354"/>
                <a:gd name="T2" fmla="*/ 512 w 795"/>
                <a:gd name="T3" fmla="*/ 887 h 1354"/>
                <a:gd name="T4" fmla="*/ 759 w 795"/>
                <a:gd name="T5" fmla="*/ 315 h 1354"/>
                <a:gd name="T6" fmla="*/ 731 w 795"/>
                <a:gd name="T7" fmla="*/ 96 h 1354"/>
                <a:gd name="T8" fmla="*/ 539 w 795"/>
                <a:gd name="T9" fmla="*/ 59 h 1354"/>
                <a:gd name="T10" fmla="*/ 0 w 795"/>
                <a:gd name="T11" fmla="*/ 449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354">
                  <a:moveTo>
                    <a:pt x="320" y="1354"/>
                  </a:moveTo>
                  <a:cubicBezTo>
                    <a:pt x="352" y="1276"/>
                    <a:pt x="439" y="1060"/>
                    <a:pt x="512" y="887"/>
                  </a:cubicBezTo>
                  <a:cubicBezTo>
                    <a:pt x="585" y="714"/>
                    <a:pt x="723" y="447"/>
                    <a:pt x="759" y="315"/>
                  </a:cubicBezTo>
                  <a:cubicBezTo>
                    <a:pt x="795" y="183"/>
                    <a:pt x="768" y="139"/>
                    <a:pt x="731" y="96"/>
                  </a:cubicBezTo>
                  <a:cubicBezTo>
                    <a:pt x="694" y="53"/>
                    <a:pt x="661" y="0"/>
                    <a:pt x="539" y="59"/>
                  </a:cubicBezTo>
                  <a:cubicBezTo>
                    <a:pt x="417" y="118"/>
                    <a:pt x="112" y="368"/>
                    <a:pt x="0" y="449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xmlns="" id="{21E78259-603F-4877-A468-915F7CBF7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636"/>
              <a:ext cx="1092" cy="1376"/>
            </a:xfrm>
            <a:custGeom>
              <a:avLst/>
              <a:gdLst>
                <a:gd name="T0" fmla="*/ 1092 w 1092"/>
                <a:gd name="T1" fmla="*/ 907 h 1376"/>
                <a:gd name="T2" fmla="*/ 608 w 1092"/>
                <a:gd name="T3" fmla="*/ 1301 h 1376"/>
                <a:gd name="T4" fmla="*/ 379 w 1092"/>
                <a:gd name="T5" fmla="*/ 1301 h 1376"/>
                <a:gd name="T6" fmla="*/ 471 w 1092"/>
                <a:gd name="T7" fmla="*/ 853 h 1376"/>
                <a:gd name="T8" fmla="*/ 727 w 1092"/>
                <a:gd name="T9" fmla="*/ 313 h 1376"/>
                <a:gd name="T10" fmla="*/ 699 w 1092"/>
                <a:gd name="T11" fmla="*/ 94 h 1376"/>
                <a:gd name="T12" fmla="*/ 507 w 1092"/>
                <a:gd name="T13" fmla="*/ 57 h 1376"/>
                <a:gd name="T14" fmla="*/ 0 w 1092"/>
                <a:gd name="T15" fmla="*/ 437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2" h="1376">
                  <a:moveTo>
                    <a:pt x="1092" y="907"/>
                  </a:moveTo>
                  <a:cubicBezTo>
                    <a:pt x="1011" y="973"/>
                    <a:pt x="727" y="1235"/>
                    <a:pt x="608" y="1301"/>
                  </a:cubicBezTo>
                  <a:cubicBezTo>
                    <a:pt x="489" y="1367"/>
                    <a:pt x="402" y="1376"/>
                    <a:pt x="379" y="1301"/>
                  </a:cubicBezTo>
                  <a:cubicBezTo>
                    <a:pt x="356" y="1226"/>
                    <a:pt x="413" y="1018"/>
                    <a:pt x="471" y="853"/>
                  </a:cubicBezTo>
                  <a:cubicBezTo>
                    <a:pt x="529" y="688"/>
                    <a:pt x="689" y="440"/>
                    <a:pt x="727" y="313"/>
                  </a:cubicBezTo>
                  <a:cubicBezTo>
                    <a:pt x="765" y="186"/>
                    <a:pt x="736" y="137"/>
                    <a:pt x="699" y="94"/>
                  </a:cubicBezTo>
                  <a:cubicBezTo>
                    <a:pt x="662" y="51"/>
                    <a:pt x="623" y="0"/>
                    <a:pt x="507" y="57"/>
                  </a:cubicBezTo>
                  <a:cubicBezTo>
                    <a:pt x="391" y="114"/>
                    <a:pt x="106" y="358"/>
                    <a:pt x="0" y="437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xmlns="" id="{993CF6E9-549D-4A3A-8F1A-592DD035F7FD}"/>
              </a:ext>
            </a:extLst>
          </p:cNvPr>
          <p:cNvSpPr/>
          <p:nvPr/>
        </p:nvSpPr>
        <p:spPr>
          <a:xfrm>
            <a:off x="5975125" y="2906506"/>
            <a:ext cx="279770" cy="197456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Учитель\Desktop\png-transparent-cartoon-drawing-boy-miscellaneous-child-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2955409"/>
            <a:ext cx="2353096" cy="20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052" y="1241676"/>
            <a:ext cx="3600400" cy="165915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C:\Users\Учитель\Desktop\imgonline-com-ua-Transparent-backgr-Jw7I6a4U7J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46" y="0"/>
            <a:ext cx="905579" cy="14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37 L 0.00174 -0.0037 C 0.00139 -4.07407E-6 0.00139 0.00394 0.00087 0.00764 C 0.00035 0.01042 -0.00052 0.01274 -0.00104 0.01528 C -0.00104 0.01528 -0.00295 0.02292 -0.00295 0.02292 L -0.00486 0.02686 C -0.00763 0.0375 -0.00382 0.02431 -0.00781 0.03311 C -0.00833 0.03426 -0.00816 0.03565 -0.00868 0.03704 C -0.01145 0.04329 -0.01163 0.04329 -0.01441 0.04699 C -0.01684 0.05672 -0.01354 0.04491 -0.01736 0.05463 C -0.0177 0.05602 -0.01788 0.05741 -0.01822 0.05857 C -0.01944 0.06181 -0.02031 0.0625 -0.02204 0.06482 L -0.02395 0.07246 C -0.0243 0.07385 -0.0243 0.07524 -0.025 0.07639 C -0.02552 0.07755 -0.02638 0.07871 -0.02673 0.0801 C -0.03072 0.09051 -0.02413 0.07686 -0.02968 0.08774 L -0.03159 0.09537 C -0.03194 0.09653 -0.03177 0.09815 -0.03246 0.09908 L -0.03437 0.10162 L -0.03732 0.1132 C -0.03767 0.11436 -0.03767 0.11574 -0.03819 0.1169 C -0.03888 0.11829 -0.03975 0.11945 -0.0401 0.12084 C -0.04097 0.12315 -0.04149 0.12593 -0.04201 0.12848 L -0.04305 0.13218 C -0.0434 0.13334 -0.0434 0.13496 -0.04392 0.13588 C -0.04461 0.13727 -0.04531 0.13843 -0.04583 0.13982 C -0.05034 0.15348 -0.04531 0.1426 -0.04965 0.15116 L -0.05156 0.1588 C -0.05191 0.16019 -0.05173 0.16181 -0.0526 0.16274 L -0.05451 0.16528 L -0.05729 0.17662 C -0.05763 0.17801 -0.05763 0.1794 -0.05816 0.18033 C -0.05885 0.18172 -0.05972 0.18287 -0.06007 0.18426 C -0.06093 0.18681 -0.06145 0.18936 -0.06197 0.1919 L -0.06493 0.20324 L -0.07534 0.24514 L -0.07725 0.25278 C -0.0776 0.25463 -0.07795 0.25625 -0.07829 0.25787 C -0.07882 0.26042 -0.07951 0.26297 -0.0802 0.26551 C -0.08038 0.2669 -0.0809 0.26806 -0.08107 0.26945 C -0.08402 0.28519 -0.0802 0.26551 -0.08298 0.27824 C -0.08333 0.27987 -0.08454 0.28496 -0.08402 0.28334 C -0.08402 0.28334 -0.08159 0.27385 -0.08107 0.27199 C -0.08072 0.27061 -0.08072 0.26922 -0.0802 0.26806 C -0.07708 0.26204 -0.07864 0.26574 -0.07638 0.25672 L -0.07343 0.24514 C -0.07309 0.24399 -0.07309 0.2426 -0.07257 0.24144 L -0.07066 0.2375 L -0.06388 0.21088 L -0.06197 0.20324 C -0.0618 0.20209 -0.06128 0.2007 -0.06111 0.19954 C -0.06076 0.19769 -0.06059 0.19607 -0.06007 0.19445 C -0.05954 0.1919 -0.05885 0.18936 -0.05816 0.18681 C -0.05798 0.18542 -0.05746 0.18426 -0.05729 0.18287 C -0.05659 0.17963 -0.05625 0.17616 -0.05538 0.17292 L -0.05347 0.16528 C -0.05312 0.16389 -0.05277 0.16274 -0.0526 0.16135 C -0.05225 0.15973 -0.05191 0.15787 -0.05156 0.15625 C -0.05156 0.15625 -0.04913 0.14676 -0.04878 0.14491 L -0.04583 0.13334 C -0.04548 0.13218 -0.04548 0.13079 -0.04496 0.12963 C -0.04427 0.12848 -0.0434 0.12732 -0.04305 0.12593 C -0.04218 0.12338 -0.04166 0.12084 -0.04114 0.11829 C -0.04079 0.1169 -0.04062 0.11551 -0.0401 0.11436 C -0.03958 0.1132 -0.03871 0.11204 -0.03819 0.11065 C -0.0375 0.10811 -0.0375 0.1051 -0.03628 0.10301 C -0.03576 0.10162 -0.03489 0.10047 -0.03437 0.09908 C -0.03402 0.09792 -0.03385 0.09653 -0.0335 0.09537 C -0.03229 0.09213 -0.03142 0.09144 -0.02968 0.08889 C -0.02864 0.08496 -0.02777 0.0801 -0.025 0.07755 L -0.02204 0.075 C -0.02048 0.06852 -0.02222 0.07362 -0.01927 0.06875 C -0.0184 0.0676 -0.01822 0.06574 -0.01736 0.06482 C -0.01649 0.06412 -0.01545 0.06412 -0.01441 0.06366 C -0.01388 0.06274 -0.01302 0.06204 -0.0125 0.06112 C -0.0118 0.05996 -0.01145 0.05811 -0.01059 0.05718 C -0.00989 0.05649 -0.00868 0.05649 -0.00781 0.05602 C -0.00607 0.05371 -0.00538 0.05255 -0.00295 0.05093 C -0.00208 0.05024 -0.00104 0.05 -0.00017 0.04954 C 0.00053 0.04838 0.0007 0.04653 0.00174 0.04584 C 0.00348 0.04445 0.00747 0.04329 0.00747 0.04329 C 0.00938 0.04167 0.01094 0.03912 0.0132 0.0382 C 0.01407 0.03774 0.01511 0.0375 0.01598 0.03704 C 0.01702 0.03635 0.01789 0.03519 0.01893 0.03449 C 0.0198 0.0338 0.02084 0.0338 0.02171 0.03311 C 0.02275 0.03241 0.02362 0.03125 0.02466 0.03056 C 0.02639 0.0294 0.02848 0.02894 0.03039 0.02801 L 0.03316 0.02686 L 0.03612 0.02547 C 0.04428 0.01829 0.03386 0.02686 0.04167 0.02176 C 0.04271 0.02107 0.04358 0.01968 0.04462 0.01922 C 0.04636 0.01806 0.04844 0.01737 0.05035 0.01667 C 0.05122 0.01621 0.05226 0.01598 0.05313 0.01528 C 0.05868 0.01042 0.0533 0.01459 0.05886 0.01158 C 0.06025 0.01088 0.06146 0.00973 0.06268 0.00903 C 0.06459 0.00787 0.06737 0.00718 0.06945 0.00649 C 0.07032 0.00556 0.07118 0.0044 0.07223 0.00394 C 0.07344 0.00324 0.07483 0.00301 0.07605 0.00255 C 0.08108 0.0007 0.07674 0.00186 0.08264 -4.07407E-6 C 0.08594 -0.00069 0.09219 -0.00254 0.09219 -0.00254 C 0.09723 -0.00208 0.10243 -0.00231 0.10747 -0.00115 C 0.11233 -0.00023 0.10938 0.0051 0.11216 0.00903 L 0.11407 0.01158 C 0.11598 0.02593 0.11563 0.02061 0.11407 0.04329 C 0.11407 0.04468 0.11337 0.04584 0.1132 0.04699 C 0.1125 0.05047 0.11216 0.05394 0.11129 0.05718 C 0.10695 0.0713 0.10938 0.06621 0.10556 0.07385 C 0.10348 0.08519 0.10625 0.07176 0.10174 0.08519 C 0.10087 0.08774 0.10087 0.09051 0.09983 0.09283 C 0.09914 0.09399 0.09844 0.09514 0.09792 0.09653 C 0.09705 0.09908 0.09671 0.10162 0.09601 0.10417 C 0.09566 0.10556 0.09566 0.10695 0.09514 0.10811 C 0.08959 0.11899 0.09618 0.1051 0.09219 0.11574 C 0.09132 0.11783 0.09011 0.11991 0.08941 0.12199 C 0.08889 0.12315 0.08872 0.12454 0.08837 0.12593 C 0.08803 0.12755 0.08803 0.1294 0.0875 0.13102 C 0.08698 0.13195 0.08612 0.13241 0.08559 0.13334 C 0.0849 0.13473 0.08421 0.13588 0.08368 0.13727 C 0.08143 0.1463 0.08438 0.13519 0.08073 0.14607 C 0.07848 0.15348 0.0816 0.14653 0.07796 0.15371 C 0.07518 0.16829 0.079 0.15047 0.075 0.16274 C 0.07448 0.16436 0.07466 0.16621 0.07414 0.16783 C 0.07309 0.1713 0.07118 0.17431 0.07032 0.17801 C 0.06962 0.18033 0.06928 0.18311 0.06841 0.18542 C 0.06771 0.18727 0.06702 0.18889 0.0665 0.19051 C 0.0658 0.19306 0.0658 0.19607 0.06459 0.19815 C 0.06389 0.19954 0.0632 0.2007 0.06268 0.20209 C 0.06129 0.20625 0.06007 0.21042 0.05886 0.21482 L 0.05504 0.22732 C 0.05504 0.22732 0.05122 0.24005 0.05122 0.24005 L 0.04931 0.24399 C 0.04914 0.24607 0.04896 0.24838 0.04844 0.25024 C 0.04809 0.25162 0.04705 0.25278 0.04653 0.25417 C 0.04566 0.25649 0.04549 0.25926 0.04462 0.26181 C 0.04393 0.26343 0.04323 0.26505 0.04271 0.2669 C 0.04028 0.27547 0.04306 0.26852 0.0408 0.2757 C 0.03855 0.28241 0.03924 0.27871 0.03803 0.28449 C 0.0375 0.28635 0.03698 0.28797 0.03698 0.28959 C 0.03698 0.29098 0.0375 0.28704 0.03803 0.28588 C 0.03907 0.28311 0.04046 0.28079 0.04167 0.27824 C 0.04237 0.27686 0.04323 0.27593 0.04358 0.27431 C 0.04393 0.27315 0.04428 0.27199 0.04462 0.27061 C 0.04497 0.26899 0.04497 0.26713 0.04549 0.26551 C 0.04601 0.26436 0.04688 0.26389 0.0474 0.26297 C 0.05174 0.24561 0.04705 0.26343 0.05122 0.25024 C 0.05365 0.24306 0.0507 0.25 0.05313 0.24144 C 0.05365 0.23959 0.05452 0.23797 0.05504 0.23635 C 0.05591 0.2338 0.05608 0.23102 0.05695 0.22871 C 0.05764 0.22709 0.05834 0.22547 0.05886 0.22362 C 0.0599 0.22061 0.06007 0.21806 0.06077 0.21482 C 0.06112 0.21343 0.06146 0.21227 0.06181 0.21088 C 0.06216 0.20926 0.06216 0.20741 0.06268 0.20579 C 0.0632 0.20417 0.06389 0.20255 0.06459 0.2007 C 0.06493 0.19862 0.06493 0.19653 0.06563 0.19445 C 0.06598 0.19306 0.06702 0.19213 0.06754 0.19051 C 0.06806 0.18866 0.06806 0.18635 0.06841 0.18426 C 0.06875 0.18264 0.06893 0.18079 0.06945 0.17917 C 0.07118 0.17037 0.0691 0.18102 0.07223 0.17037 C 0.07275 0.16875 0.07275 0.1669 0.07309 0.16528 C 0.07344 0.16389 0.07379 0.16274 0.07414 0.16135 C 0.07448 0.15973 0.07466 0.15787 0.075 0.15625 C 0.07622 0.15209 0.07813 0.14792 0.07882 0.14352 C 0.08004 0.13774 0.07969 0.13843 0.08178 0.13218 C 0.0823 0.13056 0.08316 0.12894 0.08368 0.12709 C 0.08403 0.12593 0.08421 0.12454 0.08455 0.12338 C 0.08507 0.12153 0.08594 0.11991 0.08646 0.11829 C 0.08698 0.11667 0.08768 0.11112 0.08837 0.10926 C 0.08889 0.10834 0.08976 0.10764 0.09028 0.10672 C 0.09462 0.08936 0.08993 0.10718 0.0941 0.09399 C 0.09445 0.09283 0.09462 0.09144 0.09514 0.09028 C 0.09566 0.08889 0.09653 0.08774 0.09705 0.08635 C 0.0974 0.08519 0.0974 0.0838 0.09792 0.08264 C 0.09844 0.08125 0.09931 0.0801 0.09983 0.07894 C 0.10382 0.06829 0.09671 0.08311 0.10261 0.06991 C 0.10278 0.06991 0.10747 0.06042 0.10834 0.05857 L 0.11025 0.05463 C 0.11094 0.05348 0.11146 0.05209 0.11216 0.05093 L 0.11702 0.04445 C 0.12049 0.03982 0.11858 0.04121 0.12275 0.03936 C 0.12483 0.03658 0.1257 0.03496 0.12848 0.03311 C 0.12934 0.03241 0.13039 0.03218 0.13125 0.03195 C 0.13473 0.02871 0.13733 0.02616 0.14167 0.02431 C 0.14358 0.02338 0.14566 0.02292 0.1474 0.02176 C 0.15 0.01991 0.15278 0.01875 0.15504 0.01667 C 0.15608 0.01574 0.15695 0.01459 0.15799 0.01412 C 0.15921 0.01343 0.16059 0.01343 0.16181 0.01274 C 0.16441 0.01135 0.16667 0.00857 0.16928 0.00764 C 0.17066 0.00741 0.17188 0.00718 0.17309 0.00649 C 0.1757 0.0051 0.17848 0.00348 0.18073 0.00139 C 0.18178 0.00047 0.18264 -0.00046 0.18368 -0.00115 C 0.18507 -0.00208 0.18889 -0.00324 0.19028 -0.0037 C 0.19132 -0.00416 0.19219 -0.00463 0.19323 -0.00509 C 0.20157 -0.0081 0.19306 -0.00439 0.19983 -0.0074 C 0.20643 -0.00717 0.2132 -0.0074 0.2198 -0.00625 C 0.22101 -0.00601 0.22188 -0.00463 0.22275 -0.0037 C 0.23004 0.0044 0.22136 -0.0037 0.22848 0.00255 C 0.22865 0.00394 0.229 0.00533 0.22934 0.00649 C 0.23073 0.01088 0.23125 0.01158 0.23316 0.01528 C 0.23351 0.01713 0.23368 0.01875 0.23403 0.02037 C 0.23455 0.02223 0.23594 0.02362 0.23594 0.02547 C 0.23612 0.03172 0.23612 0.04885 0.23403 0.05857 C 0.23351 0.06112 0.23334 0.06389 0.23212 0.06621 L 0.23021 0.06991 C 0.22969 0.07246 0.22952 0.07524 0.22848 0.07755 C 0.22292 0.08843 0.22952 0.07477 0.22553 0.08519 C 0.225 0.08658 0.22431 0.08774 0.22362 0.08889 C 0.22257 0.09121 0.22171 0.09329 0.22084 0.09537 C 0.22049 0.09699 0.22049 0.09885 0.2198 0.10047 C 0.21841 0.10394 0.21667 0.10718 0.21511 0.11065 L 0.20938 0.12338 C 0.20834 0.12547 0.20712 0.12732 0.20643 0.12963 C 0.20625 0.13102 0.20608 0.13241 0.20556 0.13334 C 0.20504 0.13449 0.20434 0.13519 0.20365 0.13588 C 0.20296 0.1382 0.20243 0.14028 0.20174 0.14237 C 0.20122 0.14375 0.20035 0.14468 0.19983 0.14607 C 0.19584 0.15672 0.20243 0.14283 0.19705 0.15371 C 0.19671 0.1551 0.19653 0.15649 0.19601 0.15764 C 0.19497 0.16019 0.19219 0.16528 0.19219 0.16528 C 0.18993 0.17431 0.1915 0.17061 0.18837 0.17662 C 0.18733 0.18079 0.18698 0.18218 0.18559 0.18681 C 0.1849 0.18843 0.18421 0.19005 0.18368 0.1919 C 0.18316 0.19306 0.18316 0.19445 0.18264 0.19561 C 0.18143 0.19908 0.17969 0.20232 0.17882 0.20579 C 0.17848 0.20718 0.1783 0.20834 0.17796 0.20973 C 0.17743 0.21135 0.17657 0.21297 0.17605 0.21482 C 0.17553 0.21644 0.17553 0.21829 0.175 0.21991 C 0.17448 0.22153 0.17362 0.22315 0.17309 0.225 C 0.1724 0.22732 0.17188 0.22987 0.17118 0.23241 C 0.17101 0.2338 0.17049 0.23496 0.17032 0.23635 L 0.16928 0.2426 C 0.16962 0.2507 0.1698 0.2588 0.17032 0.2669 C 0.17032 0.26806 0.17084 0.26945 0.17118 0.27061 C 0.17171 0.27199 0.1724 0.27338 0.17309 0.27431 C 0.17396 0.27547 0.175 0.27639 0.17605 0.27686 C 0.1816 0.28033 0.18368 0.27987 0.19028 0.28079 C 0.19879 0.28033 0.20747 0.28033 0.21598 0.2794 C 0.22275 0.27894 0.21875 0.27824 0.22466 0.2757 C 0.22605 0.275 0.22778 0.27477 0.22934 0.27431 C 0.23195 0.27269 0.2349 0.27199 0.23698 0.26945 C 0.23785 0.26806 0.23872 0.26667 0.23976 0.26551 C 0.24098 0.26436 0.24254 0.26412 0.24358 0.26297 C 0.2448 0.26204 0.24549 0.26042 0.24653 0.25926 C 0.2474 0.25811 0.24844 0.25764 0.24931 0.25672 C 0.25105 0.25463 0.25243 0.25232 0.25417 0.25024 C 0.25504 0.24908 0.25591 0.24746 0.25695 0.24653 C 0.26858 0.23473 0.25556 0.24815 0.26268 0.24005 C 0.26424 0.23843 0.26598 0.23704 0.26737 0.23496 C 0.26858 0.23357 0.26928 0.23149 0.27032 0.22987 C 0.27118 0.22871 0.2724 0.22755 0.27309 0.22616 C 0.27448 0.22385 0.27553 0.22107 0.27691 0.21852 C 0.28125 0.21112 0.279 0.21528 0.28368 0.20579 L 0.28559 0.20209 L 0.2875 0.19815 C 0.28976 0.18866 0.28664 0.20047 0.29028 0.19051 C 0.2908 0.18936 0.29132 0.18681 0.29132 0.18681 L 0.29323 0.1868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2B3EF32-9195-4A7D-899F-F881E13A51C8}"/>
              </a:ext>
            </a:extLst>
          </p:cNvPr>
          <p:cNvCxnSpPr>
            <a:cxnSpLocks/>
          </p:cNvCxnSpPr>
          <p:nvPr/>
        </p:nvCxnSpPr>
        <p:spPr>
          <a:xfrm flipV="1">
            <a:off x="310853" y="1640478"/>
            <a:ext cx="8280920" cy="33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582E184-CB81-4249-BC86-0B2B6179DA02}"/>
              </a:ext>
            </a:extLst>
          </p:cNvPr>
          <p:cNvCxnSpPr>
            <a:cxnSpLocks/>
          </p:cNvCxnSpPr>
          <p:nvPr/>
        </p:nvCxnSpPr>
        <p:spPr>
          <a:xfrm flipV="1">
            <a:off x="337371" y="2514295"/>
            <a:ext cx="8375088" cy="16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26">
            <a:extLst>
              <a:ext uri="{FF2B5EF4-FFF2-40B4-BE49-F238E27FC236}">
                <a16:creationId xmlns:a16="http://schemas.microsoft.com/office/drawing/2014/main" xmlns="" id="{0E026AC4-A1FE-4D04-B64B-1F98C7529D3B}"/>
              </a:ext>
            </a:extLst>
          </p:cNvPr>
          <p:cNvGrpSpPr>
            <a:grpSpLocks/>
          </p:cNvGrpSpPr>
          <p:nvPr/>
        </p:nvGrpSpPr>
        <p:grpSpPr bwMode="auto">
          <a:xfrm>
            <a:off x="5066008" y="1635097"/>
            <a:ext cx="1954621" cy="852803"/>
            <a:chOff x="3483" y="1657"/>
            <a:chExt cx="2381" cy="1376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xmlns="" id="{2D1BA55F-F0FB-477E-88D0-BDCD533F5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691"/>
              <a:ext cx="576" cy="132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xmlns="" id="{CE56D232-95DA-4A1F-B4DD-5B6E9929D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670"/>
              <a:ext cx="983" cy="1320"/>
            </a:xfrm>
            <a:custGeom>
              <a:avLst/>
              <a:gdLst>
                <a:gd name="T0" fmla="*/ 320 w 795"/>
                <a:gd name="T1" fmla="*/ 1354 h 1354"/>
                <a:gd name="T2" fmla="*/ 512 w 795"/>
                <a:gd name="T3" fmla="*/ 887 h 1354"/>
                <a:gd name="T4" fmla="*/ 759 w 795"/>
                <a:gd name="T5" fmla="*/ 315 h 1354"/>
                <a:gd name="T6" fmla="*/ 731 w 795"/>
                <a:gd name="T7" fmla="*/ 96 h 1354"/>
                <a:gd name="T8" fmla="*/ 539 w 795"/>
                <a:gd name="T9" fmla="*/ 59 h 1354"/>
                <a:gd name="T10" fmla="*/ 0 w 795"/>
                <a:gd name="T11" fmla="*/ 449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354">
                  <a:moveTo>
                    <a:pt x="320" y="1354"/>
                  </a:moveTo>
                  <a:cubicBezTo>
                    <a:pt x="352" y="1276"/>
                    <a:pt x="439" y="1060"/>
                    <a:pt x="512" y="887"/>
                  </a:cubicBezTo>
                  <a:cubicBezTo>
                    <a:pt x="585" y="714"/>
                    <a:pt x="723" y="447"/>
                    <a:pt x="759" y="315"/>
                  </a:cubicBezTo>
                  <a:cubicBezTo>
                    <a:pt x="795" y="183"/>
                    <a:pt x="768" y="139"/>
                    <a:pt x="731" y="96"/>
                  </a:cubicBezTo>
                  <a:cubicBezTo>
                    <a:pt x="694" y="53"/>
                    <a:pt x="661" y="0"/>
                    <a:pt x="539" y="59"/>
                  </a:cubicBezTo>
                  <a:cubicBezTo>
                    <a:pt x="417" y="118"/>
                    <a:pt x="112" y="368"/>
                    <a:pt x="0" y="44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9828082E-B757-4F5E-BEB5-784B1D17F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657"/>
              <a:ext cx="1092" cy="1376"/>
            </a:xfrm>
            <a:custGeom>
              <a:avLst/>
              <a:gdLst>
                <a:gd name="T0" fmla="*/ 1092 w 1092"/>
                <a:gd name="T1" fmla="*/ 907 h 1376"/>
                <a:gd name="T2" fmla="*/ 608 w 1092"/>
                <a:gd name="T3" fmla="*/ 1301 h 1376"/>
                <a:gd name="T4" fmla="*/ 379 w 1092"/>
                <a:gd name="T5" fmla="*/ 1301 h 1376"/>
                <a:gd name="T6" fmla="*/ 471 w 1092"/>
                <a:gd name="T7" fmla="*/ 853 h 1376"/>
                <a:gd name="T8" fmla="*/ 727 w 1092"/>
                <a:gd name="T9" fmla="*/ 313 h 1376"/>
                <a:gd name="T10" fmla="*/ 699 w 1092"/>
                <a:gd name="T11" fmla="*/ 94 h 1376"/>
                <a:gd name="T12" fmla="*/ 507 w 1092"/>
                <a:gd name="T13" fmla="*/ 57 h 1376"/>
                <a:gd name="T14" fmla="*/ 0 w 1092"/>
                <a:gd name="T15" fmla="*/ 437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2" h="1376">
                  <a:moveTo>
                    <a:pt x="1092" y="907"/>
                  </a:moveTo>
                  <a:cubicBezTo>
                    <a:pt x="1011" y="973"/>
                    <a:pt x="727" y="1235"/>
                    <a:pt x="608" y="1301"/>
                  </a:cubicBezTo>
                  <a:cubicBezTo>
                    <a:pt x="489" y="1367"/>
                    <a:pt x="402" y="1376"/>
                    <a:pt x="379" y="1301"/>
                  </a:cubicBezTo>
                  <a:cubicBezTo>
                    <a:pt x="356" y="1226"/>
                    <a:pt x="413" y="1018"/>
                    <a:pt x="471" y="853"/>
                  </a:cubicBezTo>
                  <a:cubicBezTo>
                    <a:pt x="529" y="688"/>
                    <a:pt x="689" y="440"/>
                    <a:pt x="727" y="313"/>
                  </a:cubicBezTo>
                  <a:cubicBezTo>
                    <a:pt x="765" y="186"/>
                    <a:pt x="736" y="137"/>
                    <a:pt x="699" y="94"/>
                  </a:cubicBezTo>
                  <a:cubicBezTo>
                    <a:pt x="662" y="51"/>
                    <a:pt x="623" y="0"/>
                    <a:pt x="507" y="57"/>
                  </a:cubicBezTo>
                  <a:cubicBezTo>
                    <a:pt x="391" y="114"/>
                    <a:pt x="106" y="358"/>
                    <a:pt x="0" y="43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xmlns="" id="{CD41EA3E-BB3B-4F1C-A460-0B6654CAD1F2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1634807"/>
            <a:ext cx="940878" cy="885617"/>
            <a:chOff x="3483" y="1636"/>
            <a:chExt cx="2236" cy="1376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B987111D-F4EF-410A-B0FF-E86F3FEF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691"/>
              <a:ext cx="576" cy="132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8F2586BD-73A2-4798-A5DC-3F7C61B6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636"/>
              <a:ext cx="795" cy="1354"/>
            </a:xfrm>
            <a:custGeom>
              <a:avLst/>
              <a:gdLst>
                <a:gd name="T0" fmla="*/ 320 w 795"/>
                <a:gd name="T1" fmla="*/ 1354 h 1354"/>
                <a:gd name="T2" fmla="*/ 512 w 795"/>
                <a:gd name="T3" fmla="*/ 887 h 1354"/>
                <a:gd name="T4" fmla="*/ 759 w 795"/>
                <a:gd name="T5" fmla="*/ 315 h 1354"/>
                <a:gd name="T6" fmla="*/ 731 w 795"/>
                <a:gd name="T7" fmla="*/ 96 h 1354"/>
                <a:gd name="T8" fmla="*/ 539 w 795"/>
                <a:gd name="T9" fmla="*/ 59 h 1354"/>
                <a:gd name="T10" fmla="*/ 0 w 795"/>
                <a:gd name="T11" fmla="*/ 449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354">
                  <a:moveTo>
                    <a:pt x="320" y="1354"/>
                  </a:moveTo>
                  <a:cubicBezTo>
                    <a:pt x="352" y="1276"/>
                    <a:pt x="439" y="1060"/>
                    <a:pt x="512" y="887"/>
                  </a:cubicBezTo>
                  <a:cubicBezTo>
                    <a:pt x="585" y="714"/>
                    <a:pt x="723" y="447"/>
                    <a:pt x="759" y="315"/>
                  </a:cubicBezTo>
                  <a:cubicBezTo>
                    <a:pt x="795" y="183"/>
                    <a:pt x="768" y="139"/>
                    <a:pt x="731" y="96"/>
                  </a:cubicBezTo>
                  <a:cubicBezTo>
                    <a:pt x="694" y="53"/>
                    <a:pt x="661" y="0"/>
                    <a:pt x="539" y="59"/>
                  </a:cubicBezTo>
                  <a:cubicBezTo>
                    <a:pt x="417" y="118"/>
                    <a:pt x="112" y="368"/>
                    <a:pt x="0" y="44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062805A5-0A79-4A05-9C61-F1043290E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1636"/>
              <a:ext cx="1092" cy="1376"/>
            </a:xfrm>
            <a:custGeom>
              <a:avLst/>
              <a:gdLst>
                <a:gd name="T0" fmla="*/ 1092 w 1092"/>
                <a:gd name="T1" fmla="*/ 907 h 1376"/>
                <a:gd name="T2" fmla="*/ 608 w 1092"/>
                <a:gd name="T3" fmla="*/ 1301 h 1376"/>
                <a:gd name="T4" fmla="*/ 379 w 1092"/>
                <a:gd name="T5" fmla="*/ 1301 h 1376"/>
                <a:gd name="T6" fmla="*/ 471 w 1092"/>
                <a:gd name="T7" fmla="*/ 853 h 1376"/>
                <a:gd name="T8" fmla="*/ 727 w 1092"/>
                <a:gd name="T9" fmla="*/ 313 h 1376"/>
                <a:gd name="T10" fmla="*/ 699 w 1092"/>
                <a:gd name="T11" fmla="*/ 94 h 1376"/>
                <a:gd name="T12" fmla="*/ 507 w 1092"/>
                <a:gd name="T13" fmla="*/ 57 h 1376"/>
                <a:gd name="T14" fmla="*/ 0 w 1092"/>
                <a:gd name="T15" fmla="*/ 437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2" h="1376">
                  <a:moveTo>
                    <a:pt x="1092" y="907"/>
                  </a:moveTo>
                  <a:cubicBezTo>
                    <a:pt x="1011" y="973"/>
                    <a:pt x="727" y="1235"/>
                    <a:pt x="608" y="1301"/>
                  </a:cubicBezTo>
                  <a:cubicBezTo>
                    <a:pt x="489" y="1367"/>
                    <a:pt x="402" y="1376"/>
                    <a:pt x="379" y="1301"/>
                  </a:cubicBezTo>
                  <a:cubicBezTo>
                    <a:pt x="356" y="1226"/>
                    <a:pt x="413" y="1018"/>
                    <a:pt x="471" y="853"/>
                  </a:cubicBezTo>
                  <a:cubicBezTo>
                    <a:pt x="529" y="688"/>
                    <a:pt x="689" y="440"/>
                    <a:pt x="727" y="313"/>
                  </a:cubicBezTo>
                  <a:cubicBezTo>
                    <a:pt x="765" y="186"/>
                    <a:pt x="736" y="137"/>
                    <a:pt x="699" y="94"/>
                  </a:cubicBezTo>
                  <a:cubicBezTo>
                    <a:pt x="662" y="51"/>
                    <a:pt x="623" y="0"/>
                    <a:pt x="507" y="57"/>
                  </a:cubicBezTo>
                  <a:cubicBezTo>
                    <a:pt x="391" y="114"/>
                    <a:pt x="106" y="358"/>
                    <a:pt x="0" y="43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xmlns="" id="{DBBF21CD-5BB9-4759-8574-22C73A4718B7}"/>
              </a:ext>
            </a:extLst>
          </p:cNvPr>
          <p:cNvGrpSpPr>
            <a:grpSpLocks/>
          </p:cNvGrpSpPr>
          <p:nvPr/>
        </p:nvGrpSpPr>
        <p:grpSpPr bwMode="auto">
          <a:xfrm>
            <a:off x="3228773" y="1640477"/>
            <a:ext cx="1777301" cy="852803"/>
            <a:chOff x="3483" y="1636"/>
            <a:chExt cx="2165" cy="1376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CCC40E35-4B91-4BD8-9F52-48F6B25DD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691"/>
              <a:ext cx="576" cy="132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xmlns="" id="{DD959A94-20EB-42B4-BF1B-5FCBF544B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636"/>
              <a:ext cx="795" cy="1354"/>
            </a:xfrm>
            <a:custGeom>
              <a:avLst/>
              <a:gdLst>
                <a:gd name="T0" fmla="*/ 320 w 795"/>
                <a:gd name="T1" fmla="*/ 1354 h 1354"/>
                <a:gd name="T2" fmla="*/ 512 w 795"/>
                <a:gd name="T3" fmla="*/ 887 h 1354"/>
                <a:gd name="T4" fmla="*/ 759 w 795"/>
                <a:gd name="T5" fmla="*/ 315 h 1354"/>
                <a:gd name="T6" fmla="*/ 731 w 795"/>
                <a:gd name="T7" fmla="*/ 96 h 1354"/>
                <a:gd name="T8" fmla="*/ 539 w 795"/>
                <a:gd name="T9" fmla="*/ 59 h 1354"/>
                <a:gd name="T10" fmla="*/ 0 w 795"/>
                <a:gd name="T11" fmla="*/ 449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354">
                  <a:moveTo>
                    <a:pt x="320" y="1354"/>
                  </a:moveTo>
                  <a:cubicBezTo>
                    <a:pt x="352" y="1276"/>
                    <a:pt x="439" y="1060"/>
                    <a:pt x="512" y="887"/>
                  </a:cubicBezTo>
                  <a:cubicBezTo>
                    <a:pt x="585" y="714"/>
                    <a:pt x="723" y="447"/>
                    <a:pt x="759" y="315"/>
                  </a:cubicBezTo>
                  <a:cubicBezTo>
                    <a:pt x="795" y="183"/>
                    <a:pt x="768" y="139"/>
                    <a:pt x="731" y="96"/>
                  </a:cubicBezTo>
                  <a:cubicBezTo>
                    <a:pt x="694" y="53"/>
                    <a:pt x="661" y="0"/>
                    <a:pt x="539" y="59"/>
                  </a:cubicBezTo>
                  <a:cubicBezTo>
                    <a:pt x="417" y="118"/>
                    <a:pt x="112" y="368"/>
                    <a:pt x="0" y="44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xmlns="" id="{355E5A7A-1B4E-4EFD-BD1C-22667BB2B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1831"/>
              <a:ext cx="1092" cy="1181"/>
            </a:xfrm>
            <a:custGeom>
              <a:avLst/>
              <a:gdLst>
                <a:gd name="T0" fmla="*/ 1092 w 1092"/>
                <a:gd name="T1" fmla="*/ 907 h 1376"/>
                <a:gd name="T2" fmla="*/ 608 w 1092"/>
                <a:gd name="T3" fmla="*/ 1301 h 1376"/>
                <a:gd name="T4" fmla="*/ 379 w 1092"/>
                <a:gd name="T5" fmla="*/ 1301 h 1376"/>
                <a:gd name="T6" fmla="*/ 471 w 1092"/>
                <a:gd name="T7" fmla="*/ 853 h 1376"/>
                <a:gd name="T8" fmla="*/ 727 w 1092"/>
                <a:gd name="T9" fmla="*/ 313 h 1376"/>
                <a:gd name="T10" fmla="*/ 699 w 1092"/>
                <a:gd name="T11" fmla="*/ 94 h 1376"/>
                <a:gd name="T12" fmla="*/ 507 w 1092"/>
                <a:gd name="T13" fmla="*/ 57 h 1376"/>
                <a:gd name="T14" fmla="*/ 0 w 1092"/>
                <a:gd name="T15" fmla="*/ 437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2" h="1376">
                  <a:moveTo>
                    <a:pt x="1092" y="907"/>
                  </a:moveTo>
                  <a:cubicBezTo>
                    <a:pt x="1011" y="973"/>
                    <a:pt x="727" y="1235"/>
                    <a:pt x="608" y="1301"/>
                  </a:cubicBezTo>
                  <a:cubicBezTo>
                    <a:pt x="489" y="1367"/>
                    <a:pt x="402" y="1376"/>
                    <a:pt x="379" y="1301"/>
                  </a:cubicBezTo>
                  <a:cubicBezTo>
                    <a:pt x="356" y="1226"/>
                    <a:pt x="413" y="1018"/>
                    <a:pt x="471" y="853"/>
                  </a:cubicBezTo>
                  <a:cubicBezTo>
                    <a:pt x="529" y="688"/>
                    <a:pt x="689" y="440"/>
                    <a:pt x="727" y="313"/>
                  </a:cubicBezTo>
                  <a:cubicBezTo>
                    <a:pt x="765" y="186"/>
                    <a:pt x="736" y="137"/>
                    <a:pt x="699" y="94"/>
                  </a:cubicBezTo>
                  <a:cubicBezTo>
                    <a:pt x="662" y="51"/>
                    <a:pt x="623" y="0"/>
                    <a:pt x="507" y="57"/>
                  </a:cubicBezTo>
                  <a:cubicBezTo>
                    <a:pt x="391" y="114"/>
                    <a:pt x="106" y="358"/>
                    <a:pt x="0" y="43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xmlns="" id="{260260E6-EAB2-4820-875C-BBFAAEA84BFB}"/>
              </a:ext>
            </a:extLst>
          </p:cNvPr>
          <p:cNvGrpSpPr>
            <a:grpSpLocks/>
          </p:cNvGrpSpPr>
          <p:nvPr/>
        </p:nvGrpSpPr>
        <p:grpSpPr bwMode="auto">
          <a:xfrm>
            <a:off x="1617287" y="1667331"/>
            <a:ext cx="1644204" cy="820570"/>
            <a:chOff x="3483" y="1625"/>
            <a:chExt cx="2226" cy="1386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A7168E0D-FE38-4045-B9B8-1E1B9821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691"/>
              <a:ext cx="576" cy="132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1E7A1E11-66C1-4085-B986-E7CC7372B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636"/>
              <a:ext cx="795" cy="1354"/>
            </a:xfrm>
            <a:custGeom>
              <a:avLst/>
              <a:gdLst>
                <a:gd name="T0" fmla="*/ 320 w 795"/>
                <a:gd name="T1" fmla="*/ 1354 h 1354"/>
                <a:gd name="T2" fmla="*/ 512 w 795"/>
                <a:gd name="T3" fmla="*/ 887 h 1354"/>
                <a:gd name="T4" fmla="*/ 759 w 795"/>
                <a:gd name="T5" fmla="*/ 315 h 1354"/>
                <a:gd name="T6" fmla="*/ 731 w 795"/>
                <a:gd name="T7" fmla="*/ 96 h 1354"/>
                <a:gd name="T8" fmla="*/ 539 w 795"/>
                <a:gd name="T9" fmla="*/ 59 h 1354"/>
                <a:gd name="T10" fmla="*/ 0 w 795"/>
                <a:gd name="T11" fmla="*/ 449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354">
                  <a:moveTo>
                    <a:pt x="320" y="1354"/>
                  </a:moveTo>
                  <a:cubicBezTo>
                    <a:pt x="352" y="1276"/>
                    <a:pt x="439" y="1060"/>
                    <a:pt x="512" y="887"/>
                  </a:cubicBezTo>
                  <a:cubicBezTo>
                    <a:pt x="585" y="714"/>
                    <a:pt x="723" y="447"/>
                    <a:pt x="759" y="315"/>
                  </a:cubicBezTo>
                  <a:cubicBezTo>
                    <a:pt x="795" y="183"/>
                    <a:pt x="768" y="139"/>
                    <a:pt x="731" y="96"/>
                  </a:cubicBezTo>
                  <a:cubicBezTo>
                    <a:pt x="694" y="53"/>
                    <a:pt x="661" y="0"/>
                    <a:pt x="539" y="59"/>
                  </a:cubicBezTo>
                  <a:cubicBezTo>
                    <a:pt x="417" y="118"/>
                    <a:pt x="112" y="368"/>
                    <a:pt x="0" y="44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3DEE4CF7-40FF-4DF7-87A4-6D1C7F883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625"/>
              <a:ext cx="1092" cy="1376"/>
            </a:xfrm>
            <a:custGeom>
              <a:avLst/>
              <a:gdLst>
                <a:gd name="T0" fmla="*/ 1092 w 1092"/>
                <a:gd name="T1" fmla="*/ 907 h 1376"/>
                <a:gd name="T2" fmla="*/ 608 w 1092"/>
                <a:gd name="T3" fmla="*/ 1301 h 1376"/>
                <a:gd name="T4" fmla="*/ 379 w 1092"/>
                <a:gd name="T5" fmla="*/ 1301 h 1376"/>
                <a:gd name="T6" fmla="*/ 471 w 1092"/>
                <a:gd name="T7" fmla="*/ 853 h 1376"/>
                <a:gd name="T8" fmla="*/ 727 w 1092"/>
                <a:gd name="T9" fmla="*/ 313 h 1376"/>
                <a:gd name="T10" fmla="*/ 699 w 1092"/>
                <a:gd name="T11" fmla="*/ 94 h 1376"/>
                <a:gd name="T12" fmla="*/ 507 w 1092"/>
                <a:gd name="T13" fmla="*/ 57 h 1376"/>
                <a:gd name="T14" fmla="*/ 0 w 1092"/>
                <a:gd name="T15" fmla="*/ 437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2" h="1376">
                  <a:moveTo>
                    <a:pt x="1092" y="907"/>
                  </a:moveTo>
                  <a:cubicBezTo>
                    <a:pt x="1011" y="973"/>
                    <a:pt x="727" y="1235"/>
                    <a:pt x="608" y="1301"/>
                  </a:cubicBezTo>
                  <a:cubicBezTo>
                    <a:pt x="489" y="1367"/>
                    <a:pt x="402" y="1376"/>
                    <a:pt x="379" y="1301"/>
                  </a:cubicBezTo>
                  <a:cubicBezTo>
                    <a:pt x="356" y="1226"/>
                    <a:pt x="413" y="1018"/>
                    <a:pt x="471" y="853"/>
                  </a:cubicBezTo>
                  <a:cubicBezTo>
                    <a:pt x="529" y="688"/>
                    <a:pt x="689" y="440"/>
                    <a:pt x="727" y="313"/>
                  </a:cubicBezTo>
                  <a:cubicBezTo>
                    <a:pt x="765" y="186"/>
                    <a:pt x="736" y="137"/>
                    <a:pt x="699" y="94"/>
                  </a:cubicBezTo>
                  <a:cubicBezTo>
                    <a:pt x="662" y="51"/>
                    <a:pt x="623" y="0"/>
                    <a:pt x="507" y="57"/>
                  </a:cubicBezTo>
                  <a:cubicBezTo>
                    <a:pt x="391" y="114"/>
                    <a:pt x="106" y="358"/>
                    <a:pt x="0" y="43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26">
            <a:extLst>
              <a:ext uri="{FF2B5EF4-FFF2-40B4-BE49-F238E27FC236}">
                <a16:creationId xmlns:a16="http://schemas.microsoft.com/office/drawing/2014/main" xmlns="" id="{4F5A9503-F84D-4084-AD86-F3B7795C258F}"/>
              </a:ext>
            </a:extLst>
          </p:cNvPr>
          <p:cNvGrpSpPr>
            <a:grpSpLocks/>
          </p:cNvGrpSpPr>
          <p:nvPr/>
        </p:nvGrpSpPr>
        <p:grpSpPr bwMode="auto">
          <a:xfrm>
            <a:off x="7030493" y="1649776"/>
            <a:ext cx="1644204" cy="820570"/>
            <a:chOff x="3483" y="1625"/>
            <a:chExt cx="2226" cy="1386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xmlns="" id="{6377070C-942F-47B9-A06B-886BDC8E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691"/>
              <a:ext cx="576" cy="132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xmlns="" id="{3CB3F7FD-2E2A-44E9-AC6D-9FA7BC670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625"/>
              <a:ext cx="1092" cy="1376"/>
            </a:xfrm>
            <a:custGeom>
              <a:avLst/>
              <a:gdLst>
                <a:gd name="T0" fmla="*/ 1092 w 1092"/>
                <a:gd name="T1" fmla="*/ 907 h 1376"/>
                <a:gd name="T2" fmla="*/ 608 w 1092"/>
                <a:gd name="T3" fmla="*/ 1301 h 1376"/>
                <a:gd name="T4" fmla="*/ 379 w 1092"/>
                <a:gd name="T5" fmla="*/ 1301 h 1376"/>
                <a:gd name="T6" fmla="*/ 471 w 1092"/>
                <a:gd name="T7" fmla="*/ 853 h 1376"/>
                <a:gd name="T8" fmla="*/ 727 w 1092"/>
                <a:gd name="T9" fmla="*/ 313 h 1376"/>
                <a:gd name="T10" fmla="*/ 699 w 1092"/>
                <a:gd name="T11" fmla="*/ 94 h 1376"/>
                <a:gd name="T12" fmla="*/ 507 w 1092"/>
                <a:gd name="T13" fmla="*/ 57 h 1376"/>
                <a:gd name="T14" fmla="*/ 0 w 1092"/>
                <a:gd name="T15" fmla="*/ 437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2" h="1376">
                  <a:moveTo>
                    <a:pt x="1092" y="907"/>
                  </a:moveTo>
                  <a:cubicBezTo>
                    <a:pt x="1011" y="973"/>
                    <a:pt x="727" y="1235"/>
                    <a:pt x="608" y="1301"/>
                  </a:cubicBezTo>
                  <a:cubicBezTo>
                    <a:pt x="489" y="1367"/>
                    <a:pt x="402" y="1376"/>
                    <a:pt x="379" y="1301"/>
                  </a:cubicBezTo>
                  <a:cubicBezTo>
                    <a:pt x="356" y="1226"/>
                    <a:pt x="413" y="1018"/>
                    <a:pt x="471" y="853"/>
                  </a:cubicBezTo>
                  <a:cubicBezTo>
                    <a:pt x="529" y="688"/>
                    <a:pt x="689" y="440"/>
                    <a:pt x="727" y="313"/>
                  </a:cubicBezTo>
                  <a:cubicBezTo>
                    <a:pt x="765" y="186"/>
                    <a:pt x="736" y="137"/>
                    <a:pt x="699" y="94"/>
                  </a:cubicBezTo>
                  <a:cubicBezTo>
                    <a:pt x="662" y="51"/>
                    <a:pt x="623" y="0"/>
                    <a:pt x="507" y="57"/>
                  </a:cubicBezTo>
                  <a:cubicBezTo>
                    <a:pt x="391" y="114"/>
                    <a:pt x="106" y="358"/>
                    <a:pt x="0" y="43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" name="Freeform 22">
            <a:extLst>
              <a:ext uri="{FF2B5EF4-FFF2-40B4-BE49-F238E27FC236}">
                <a16:creationId xmlns:a16="http://schemas.microsoft.com/office/drawing/2014/main" xmlns="" id="{EC875E21-B4CD-421F-9D62-51D1BD986991}"/>
              </a:ext>
            </a:extLst>
          </p:cNvPr>
          <p:cNvSpPr>
            <a:spLocks/>
          </p:cNvSpPr>
          <p:nvPr/>
        </p:nvSpPr>
        <p:spPr bwMode="auto">
          <a:xfrm>
            <a:off x="7337284" y="1663211"/>
            <a:ext cx="806591" cy="814649"/>
          </a:xfrm>
          <a:custGeom>
            <a:avLst/>
            <a:gdLst>
              <a:gd name="T0" fmla="*/ 1092 w 1092"/>
              <a:gd name="T1" fmla="*/ 907 h 1376"/>
              <a:gd name="T2" fmla="*/ 608 w 1092"/>
              <a:gd name="T3" fmla="*/ 1301 h 1376"/>
              <a:gd name="T4" fmla="*/ 379 w 1092"/>
              <a:gd name="T5" fmla="*/ 1301 h 1376"/>
              <a:gd name="T6" fmla="*/ 471 w 1092"/>
              <a:gd name="T7" fmla="*/ 853 h 1376"/>
              <a:gd name="T8" fmla="*/ 727 w 1092"/>
              <a:gd name="T9" fmla="*/ 313 h 1376"/>
              <a:gd name="T10" fmla="*/ 699 w 1092"/>
              <a:gd name="T11" fmla="*/ 94 h 1376"/>
              <a:gd name="T12" fmla="*/ 507 w 1092"/>
              <a:gd name="T13" fmla="*/ 57 h 1376"/>
              <a:gd name="T14" fmla="*/ 0 w 1092"/>
              <a:gd name="T15" fmla="*/ 437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376">
                <a:moveTo>
                  <a:pt x="1092" y="907"/>
                </a:moveTo>
                <a:cubicBezTo>
                  <a:pt x="1011" y="973"/>
                  <a:pt x="727" y="1235"/>
                  <a:pt x="608" y="1301"/>
                </a:cubicBezTo>
                <a:cubicBezTo>
                  <a:pt x="489" y="1367"/>
                  <a:pt x="402" y="1376"/>
                  <a:pt x="379" y="1301"/>
                </a:cubicBezTo>
                <a:cubicBezTo>
                  <a:pt x="356" y="1226"/>
                  <a:pt x="413" y="1018"/>
                  <a:pt x="471" y="853"/>
                </a:cubicBezTo>
                <a:cubicBezTo>
                  <a:pt x="529" y="688"/>
                  <a:pt x="689" y="440"/>
                  <a:pt x="727" y="313"/>
                </a:cubicBezTo>
                <a:cubicBezTo>
                  <a:pt x="765" y="186"/>
                  <a:pt x="736" y="137"/>
                  <a:pt x="699" y="94"/>
                </a:cubicBezTo>
                <a:cubicBezTo>
                  <a:pt x="662" y="51"/>
                  <a:pt x="623" y="0"/>
                  <a:pt x="507" y="57"/>
                </a:cubicBezTo>
                <a:cubicBezTo>
                  <a:pt x="391" y="114"/>
                  <a:pt x="106" y="358"/>
                  <a:pt x="0" y="437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" name="Picture 2" descr="C:\Users\Учитель\Desktop\png-transparent-cartoon-drawing-boy-miscellaneous-child-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8625" y="2715766"/>
            <a:ext cx="2505115" cy="22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: скругленные углы 2">
            <a:extLst>
              <a:ext uri="{FF2B5EF4-FFF2-40B4-BE49-F238E27FC236}">
                <a16:creationId xmlns:a16="http://schemas.microsoft.com/office/drawing/2014/main" xmlns="" id="{ADF72BE9-B680-435C-9398-13D636A464B9}"/>
              </a:ext>
            </a:extLst>
          </p:cNvPr>
          <p:cNvSpPr/>
          <p:nvPr/>
        </p:nvSpPr>
        <p:spPr>
          <a:xfrm>
            <a:off x="2106490" y="267494"/>
            <a:ext cx="519895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ОШИБКИ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907220" cy="14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2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2">
            <a:extLst>
              <a:ext uri="{FF2B5EF4-FFF2-40B4-BE49-F238E27FC236}">
                <a16:creationId xmlns:a16="http://schemas.microsoft.com/office/drawing/2014/main" xmlns="" id="{ADF72BE9-B680-435C-9398-13D636A464B9}"/>
              </a:ext>
            </a:extLst>
          </p:cNvPr>
          <p:cNvSpPr/>
          <p:nvPr/>
        </p:nvSpPr>
        <p:spPr>
          <a:xfrm>
            <a:off x="827584" y="267494"/>
            <a:ext cx="7776864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ПРОЧИТАЙ, ЗАПИШИ И ПРИДУМАЙ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13215"/>
            <a:ext cx="252028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</a:t>
            </a:r>
            <a:r>
              <a:rPr lang="ru-RU" sz="8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</a:t>
            </a:r>
            <a:endParaRPr lang="ru-RU" sz="88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C:\Users\Учитель\Desktop\png-transparent-cartoon-drawing-boy-miscellaneous-child-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8625" y="2715766"/>
            <a:ext cx="2505115" cy="22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2931790"/>
            <a:ext cx="2520280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</a:t>
            </a:r>
            <a:r>
              <a:rPr lang="ru-RU" sz="8800" i="1" dirty="0">
                <a:solidFill>
                  <a:srgbClr val="FF0000"/>
                </a:solidFill>
                <a:latin typeface="Georgia" panose="02040502050405020303" pitchFamily="18" charset="0"/>
              </a:rPr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413215"/>
            <a:ext cx="252028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</a:t>
            </a:r>
            <a:r>
              <a:rPr lang="ru-RU" sz="8800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и</a:t>
            </a:r>
            <a:endParaRPr lang="ru-RU" sz="88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931790"/>
            <a:ext cx="2520280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</a:t>
            </a:r>
            <a:r>
              <a:rPr lang="ru-RU" sz="8800" i="1" dirty="0">
                <a:solidFill>
                  <a:srgbClr val="FF0000"/>
                </a:solidFill>
                <a:latin typeface="Georgia" panose="02040502050405020303" pitchFamily="18" charset="0"/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6678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CAD20F1-3124-4C54-9030-945C5E5C316E}"/>
              </a:ext>
            </a:extLst>
          </p:cNvPr>
          <p:cNvSpPr/>
          <p:nvPr/>
        </p:nvSpPr>
        <p:spPr>
          <a:xfrm>
            <a:off x="3066527" y="843557"/>
            <a:ext cx="675302" cy="68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BAB76C5-683D-46F6-AD5B-78527136949F}"/>
              </a:ext>
            </a:extLst>
          </p:cNvPr>
          <p:cNvSpPr/>
          <p:nvPr/>
        </p:nvSpPr>
        <p:spPr>
          <a:xfrm>
            <a:off x="4056374" y="843557"/>
            <a:ext cx="756083" cy="68579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F104052-2FCE-4ED2-B7EA-C75853A1ED31}"/>
              </a:ext>
            </a:extLst>
          </p:cNvPr>
          <p:cNvSpPr/>
          <p:nvPr/>
        </p:nvSpPr>
        <p:spPr>
          <a:xfrm>
            <a:off x="5059709" y="838027"/>
            <a:ext cx="720080" cy="685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8CBB281-3F0B-47C9-806E-CEF8A4A60EAE}"/>
              </a:ext>
            </a:extLst>
          </p:cNvPr>
          <p:cNvSpPr/>
          <p:nvPr/>
        </p:nvSpPr>
        <p:spPr>
          <a:xfrm>
            <a:off x="425303" y="1885881"/>
            <a:ext cx="2380422" cy="810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ТОК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93B35D2-5CC4-43B4-A695-30CB322D625B}"/>
              </a:ext>
            </a:extLst>
          </p:cNvPr>
          <p:cNvSpPr/>
          <p:nvPr/>
        </p:nvSpPr>
        <p:spPr>
          <a:xfrm>
            <a:off x="425303" y="3692482"/>
            <a:ext cx="2380422" cy="810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КОТ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09FCF973-0D39-4853-BD52-10DECC631A6F}"/>
              </a:ext>
            </a:extLst>
          </p:cNvPr>
          <p:cNvSpPr/>
          <p:nvPr/>
        </p:nvSpPr>
        <p:spPr>
          <a:xfrm>
            <a:off x="6482288" y="3813888"/>
            <a:ext cx="2380422" cy="810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КТО?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588752B0-31C8-44B3-AA6A-875A677C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49" y="3611297"/>
            <a:ext cx="1755392" cy="12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xmlns="" id="{8C850134-2A97-45B6-BA48-2BB0067E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94" y="1859993"/>
            <a:ext cx="3991503" cy="1485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1" name="Прямоугольник: скругленные углы 2">
            <a:extLst>
              <a:ext uri="{FF2B5EF4-FFF2-40B4-BE49-F238E27FC236}">
                <a16:creationId xmlns:a16="http://schemas.microsoft.com/office/drawing/2014/main" xmlns="" id="{ADF72BE9-B680-435C-9398-13D636A464B9}"/>
              </a:ext>
            </a:extLst>
          </p:cNvPr>
          <p:cNvSpPr/>
          <p:nvPr/>
        </p:nvSpPr>
        <p:spPr>
          <a:xfrm>
            <a:off x="1834939" y="195486"/>
            <a:ext cx="5198954" cy="443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 СЛОВА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99" y="21598"/>
            <a:ext cx="907220" cy="14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7083591-4081-4FE7-9A9D-E96FF03497A7}"/>
              </a:ext>
            </a:extLst>
          </p:cNvPr>
          <p:cNvSpPr/>
          <p:nvPr/>
        </p:nvSpPr>
        <p:spPr>
          <a:xfrm>
            <a:off x="762724" y="1923444"/>
            <a:ext cx="1152128" cy="292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A1592E1-EDBE-4D79-9F7D-6A9AA6F8B1C0}"/>
              </a:ext>
            </a:extLst>
          </p:cNvPr>
          <p:cNvSpPr/>
          <p:nvPr/>
        </p:nvSpPr>
        <p:spPr>
          <a:xfrm>
            <a:off x="1882744" y="1919328"/>
            <a:ext cx="432048" cy="292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BE35BCD6-D2BF-43A2-AD79-901A82025B27}"/>
              </a:ext>
            </a:extLst>
          </p:cNvPr>
          <p:cNvSpPr/>
          <p:nvPr/>
        </p:nvSpPr>
        <p:spPr>
          <a:xfrm rot="10800000">
            <a:off x="764292" y="1920391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9565027-3F00-450D-B630-43D761957111}"/>
              </a:ext>
            </a:extLst>
          </p:cNvPr>
          <p:cNvSpPr/>
          <p:nvPr/>
        </p:nvSpPr>
        <p:spPr>
          <a:xfrm>
            <a:off x="1905225" y="2670437"/>
            <a:ext cx="43204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A5F5E73-419A-4A78-900C-8E0C27541EAF}"/>
              </a:ext>
            </a:extLst>
          </p:cNvPr>
          <p:cNvSpPr/>
          <p:nvPr/>
        </p:nvSpPr>
        <p:spPr>
          <a:xfrm>
            <a:off x="753097" y="2675900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D75B71B1-A1AD-481E-9782-E32B414AD753}"/>
              </a:ext>
            </a:extLst>
          </p:cNvPr>
          <p:cNvSpPr/>
          <p:nvPr/>
        </p:nvSpPr>
        <p:spPr>
          <a:xfrm rot="10800000">
            <a:off x="753097" y="2670437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0919FF3-BCF8-493D-96EB-7B13039B4199}"/>
              </a:ext>
            </a:extLst>
          </p:cNvPr>
          <p:cNvSpPr/>
          <p:nvPr/>
        </p:nvSpPr>
        <p:spPr>
          <a:xfrm>
            <a:off x="753097" y="3786497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="" xmlns:a16="http://schemas.microsoft.com/office/drawing/2014/main" id="{3F092260-6F76-46A6-8FAC-23C5AED3A935}"/>
              </a:ext>
            </a:extLst>
          </p:cNvPr>
          <p:cNvSpPr/>
          <p:nvPr/>
        </p:nvSpPr>
        <p:spPr>
          <a:xfrm rot="10800000">
            <a:off x="753097" y="3792605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64BA1E2B-697A-4C72-9D87-DEE15357C571}"/>
              </a:ext>
            </a:extLst>
          </p:cNvPr>
          <p:cNvCxnSpPr>
            <a:cxnSpLocks/>
          </p:cNvCxnSpPr>
          <p:nvPr/>
        </p:nvCxnSpPr>
        <p:spPr>
          <a:xfrm flipH="1">
            <a:off x="2372364" y="3543858"/>
            <a:ext cx="1839596" cy="3886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B100E09-811E-415C-8975-08BEC7F0128C}"/>
              </a:ext>
            </a:extLst>
          </p:cNvPr>
          <p:cNvSpPr/>
          <p:nvPr/>
        </p:nvSpPr>
        <p:spPr>
          <a:xfrm>
            <a:off x="1905225" y="3789550"/>
            <a:ext cx="432048" cy="292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301333FC-356F-402E-B066-6425F315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20" y="1347615"/>
            <a:ext cx="3371872" cy="24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17" y="7048"/>
            <a:ext cx="907220" cy="14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: скругленные углы 2">
            <a:extLst>
              <a:ext uri="{FF2B5EF4-FFF2-40B4-BE49-F238E27FC236}">
                <a16:creationId xmlns:a16="http://schemas.microsoft.com/office/drawing/2014/main" xmlns="" id="{ADF72BE9-B680-435C-9398-13D636A464B9}"/>
              </a:ext>
            </a:extLst>
          </p:cNvPr>
          <p:cNvSpPr/>
          <p:nvPr/>
        </p:nvSpPr>
        <p:spPr>
          <a:xfrm>
            <a:off x="1975340" y="264295"/>
            <a:ext cx="5198954" cy="443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СХЕМУ СЛОВА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3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A5F5E73-419A-4A78-900C-8E0C27541EAF}"/>
              </a:ext>
            </a:extLst>
          </p:cNvPr>
          <p:cNvSpPr/>
          <p:nvPr/>
        </p:nvSpPr>
        <p:spPr>
          <a:xfrm>
            <a:off x="796956" y="2671167"/>
            <a:ext cx="1152128" cy="292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D75B71B1-A1AD-481E-9782-E32B414AD753}"/>
              </a:ext>
            </a:extLst>
          </p:cNvPr>
          <p:cNvSpPr/>
          <p:nvPr/>
        </p:nvSpPr>
        <p:spPr>
          <a:xfrm rot="10800000">
            <a:off x="807882" y="2677275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64BA1E2B-697A-4C72-9D87-DEE15357C571}"/>
              </a:ext>
            </a:extLst>
          </p:cNvPr>
          <p:cNvCxnSpPr>
            <a:cxnSpLocks/>
          </p:cNvCxnSpPr>
          <p:nvPr/>
        </p:nvCxnSpPr>
        <p:spPr>
          <a:xfrm flipH="1" flipV="1">
            <a:off x="3635898" y="2053795"/>
            <a:ext cx="1368151" cy="1939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A2AE52-8608-4071-89A2-35E1C9234C19}"/>
              </a:ext>
            </a:extLst>
          </p:cNvPr>
          <p:cNvSpPr/>
          <p:nvPr/>
        </p:nvSpPr>
        <p:spPr>
          <a:xfrm>
            <a:off x="1971098" y="2663785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>
            <a:extLst>
              <a:ext uri="{FF2B5EF4-FFF2-40B4-BE49-F238E27FC236}">
                <a16:creationId xmlns="" xmlns:a16="http://schemas.microsoft.com/office/drawing/2014/main" id="{1AB8C1BA-3BB7-4C39-B8F0-CADCA7D9E80D}"/>
              </a:ext>
            </a:extLst>
          </p:cNvPr>
          <p:cNvSpPr/>
          <p:nvPr/>
        </p:nvSpPr>
        <p:spPr>
          <a:xfrm rot="10800000">
            <a:off x="1949084" y="2663846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2A826F6-D9E6-4ECE-90FA-633DD3A7394A}"/>
              </a:ext>
            </a:extLst>
          </p:cNvPr>
          <p:cNvSpPr/>
          <p:nvPr/>
        </p:nvSpPr>
        <p:spPr>
          <a:xfrm>
            <a:off x="753097" y="1907771"/>
            <a:ext cx="1152128" cy="292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A21F357-B5A4-40D0-B5C9-A7F8154BE9A7}"/>
              </a:ext>
            </a:extLst>
          </p:cNvPr>
          <p:cNvSpPr/>
          <p:nvPr/>
        </p:nvSpPr>
        <p:spPr>
          <a:xfrm>
            <a:off x="1922520" y="1907771"/>
            <a:ext cx="1152128" cy="292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BE35BCD6-D2BF-43A2-AD79-901A82025B27}"/>
              </a:ext>
            </a:extLst>
          </p:cNvPr>
          <p:cNvSpPr/>
          <p:nvPr/>
        </p:nvSpPr>
        <p:spPr>
          <a:xfrm rot="10800000">
            <a:off x="753097" y="1913879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>
            <a:extLst>
              <a:ext uri="{FF2B5EF4-FFF2-40B4-BE49-F238E27FC236}">
                <a16:creationId xmlns="" xmlns:a16="http://schemas.microsoft.com/office/drawing/2014/main" id="{9124914E-DE6D-4480-BDAD-4A5552163E51}"/>
              </a:ext>
            </a:extLst>
          </p:cNvPr>
          <p:cNvSpPr/>
          <p:nvPr/>
        </p:nvSpPr>
        <p:spPr>
          <a:xfrm rot="10800000">
            <a:off x="1908116" y="1907770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EB0C81A-3062-4003-BE6D-4C6E96743531}"/>
              </a:ext>
            </a:extLst>
          </p:cNvPr>
          <p:cNvSpPr/>
          <p:nvPr/>
        </p:nvSpPr>
        <p:spPr>
          <a:xfrm>
            <a:off x="741926" y="1349886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4CA84F7-3815-4681-9BB7-138DB70F52C7}"/>
              </a:ext>
            </a:extLst>
          </p:cNvPr>
          <p:cNvSpPr/>
          <p:nvPr/>
        </p:nvSpPr>
        <p:spPr>
          <a:xfrm>
            <a:off x="1919701" y="1349886"/>
            <a:ext cx="1152128" cy="29205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>
            <a:extLst>
              <a:ext uri="{FF2B5EF4-FFF2-40B4-BE49-F238E27FC236}">
                <a16:creationId xmlns="" xmlns:a16="http://schemas.microsoft.com/office/drawing/2014/main" id="{901C9B9C-F66F-4D55-9E6B-536AC95D8E68}"/>
              </a:ext>
            </a:extLst>
          </p:cNvPr>
          <p:cNvSpPr/>
          <p:nvPr/>
        </p:nvSpPr>
        <p:spPr>
          <a:xfrm rot="10800000">
            <a:off x="741926" y="1342886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>
            <a:extLst>
              <a:ext uri="{FF2B5EF4-FFF2-40B4-BE49-F238E27FC236}">
                <a16:creationId xmlns="" xmlns:a16="http://schemas.microsoft.com/office/drawing/2014/main" id="{2FBEC51F-200C-4B4F-BA37-DDE40ADFE059}"/>
              </a:ext>
            </a:extLst>
          </p:cNvPr>
          <p:cNvSpPr/>
          <p:nvPr/>
        </p:nvSpPr>
        <p:spPr>
          <a:xfrm rot="10800000">
            <a:off x="1919701" y="1342886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F5C1C93B-A1BE-46AE-9F6A-CE878FEC1A12}"/>
              </a:ext>
            </a:extLst>
          </p:cNvPr>
          <p:cNvSpPr/>
          <p:nvPr/>
        </p:nvSpPr>
        <p:spPr>
          <a:xfrm>
            <a:off x="3097475" y="1342886"/>
            <a:ext cx="432048" cy="292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412B626-5F79-4287-9FFC-8174820DE8F5}"/>
              </a:ext>
            </a:extLst>
          </p:cNvPr>
          <p:cNvSpPr/>
          <p:nvPr/>
        </p:nvSpPr>
        <p:spPr>
          <a:xfrm>
            <a:off x="3064486" y="1907769"/>
            <a:ext cx="432048" cy="292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A7B1D2D-871C-4087-BA43-E361B0F22908}"/>
              </a:ext>
            </a:extLst>
          </p:cNvPr>
          <p:cNvSpPr/>
          <p:nvPr/>
        </p:nvSpPr>
        <p:spPr>
          <a:xfrm>
            <a:off x="3127630" y="2660792"/>
            <a:ext cx="432048" cy="292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24ADEC7A-2E94-4E28-B644-0441093A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26" y="2252971"/>
            <a:ext cx="2879646" cy="11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12" y="30401"/>
            <a:ext cx="907220" cy="14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: скругленные углы 2">
            <a:extLst>
              <a:ext uri="{FF2B5EF4-FFF2-40B4-BE49-F238E27FC236}">
                <a16:creationId xmlns:a16="http://schemas.microsoft.com/office/drawing/2014/main" xmlns="" id="{ADF72BE9-B680-435C-9398-13D636A464B9}"/>
              </a:ext>
            </a:extLst>
          </p:cNvPr>
          <p:cNvSpPr/>
          <p:nvPr/>
        </p:nvSpPr>
        <p:spPr>
          <a:xfrm>
            <a:off x="1975340" y="264295"/>
            <a:ext cx="5198954" cy="443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СХЕМУ СЛОВА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8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A5F5E73-419A-4A78-900C-8E0C27541EAF}"/>
              </a:ext>
            </a:extLst>
          </p:cNvPr>
          <p:cNvSpPr/>
          <p:nvPr/>
        </p:nvSpPr>
        <p:spPr>
          <a:xfrm>
            <a:off x="796956" y="2671167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D75B71B1-A1AD-481E-9782-E32B414AD753}"/>
              </a:ext>
            </a:extLst>
          </p:cNvPr>
          <p:cNvSpPr/>
          <p:nvPr/>
        </p:nvSpPr>
        <p:spPr>
          <a:xfrm rot="10800000">
            <a:off x="807882" y="2677275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64BA1E2B-697A-4C72-9D87-DEE15357C571}"/>
              </a:ext>
            </a:extLst>
          </p:cNvPr>
          <p:cNvCxnSpPr>
            <a:cxnSpLocks/>
          </p:cNvCxnSpPr>
          <p:nvPr/>
        </p:nvCxnSpPr>
        <p:spPr>
          <a:xfrm flipH="1">
            <a:off x="4860034" y="2571750"/>
            <a:ext cx="1521371" cy="2454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5A2AE52-8608-4071-89A2-35E1C9234C19}"/>
              </a:ext>
            </a:extLst>
          </p:cNvPr>
          <p:cNvSpPr/>
          <p:nvPr/>
        </p:nvSpPr>
        <p:spPr>
          <a:xfrm>
            <a:off x="1971098" y="2663785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>
            <a:extLst>
              <a:ext uri="{FF2B5EF4-FFF2-40B4-BE49-F238E27FC236}">
                <a16:creationId xmlns="" xmlns:a16="http://schemas.microsoft.com/office/drawing/2014/main" id="{1AB8C1BA-3BB7-4C39-B8F0-CADCA7D9E80D}"/>
              </a:ext>
            </a:extLst>
          </p:cNvPr>
          <p:cNvSpPr/>
          <p:nvPr/>
        </p:nvSpPr>
        <p:spPr>
          <a:xfrm rot="10800000">
            <a:off x="1949084" y="2663846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2A826F6-D9E6-4ECE-90FA-633DD3A7394A}"/>
              </a:ext>
            </a:extLst>
          </p:cNvPr>
          <p:cNvSpPr/>
          <p:nvPr/>
        </p:nvSpPr>
        <p:spPr>
          <a:xfrm>
            <a:off x="753097" y="1907771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A21F357-B5A4-40D0-B5C9-A7F8154BE9A7}"/>
              </a:ext>
            </a:extLst>
          </p:cNvPr>
          <p:cNvSpPr/>
          <p:nvPr/>
        </p:nvSpPr>
        <p:spPr>
          <a:xfrm>
            <a:off x="1922520" y="1907771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BE35BCD6-D2BF-43A2-AD79-901A82025B27}"/>
              </a:ext>
            </a:extLst>
          </p:cNvPr>
          <p:cNvSpPr/>
          <p:nvPr/>
        </p:nvSpPr>
        <p:spPr>
          <a:xfrm rot="10800000">
            <a:off x="753097" y="1913879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>
            <a:extLst>
              <a:ext uri="{FF2B5EF4-FFF2-40B4-BE49-F238E27FC236}">
                <a16:creationId xmlns="" xmlns:a16="http://schemas.microsoft.com/office/drawing/2014/main" id="{9124914E-DE6D-4480-BDAD-4A5552163E51}"/>
              </a:ext>
            </a:extLst>
          </p:cNvPr>
          <p:cNvSpPr/>
          <p:nvPr/>
        </p:nvSpPr>
        <p:spPr>
          <a:xfrm rot="10800000">
            <a:off x="1908116" y="1907770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EB0C81A-3062-4003-BE6D-4C6E96743531}"/>
              </a:ext>
            </a:extLst>
          </p:cNvPr>
          <p:cNvSpPr/>
          <p:nvPr/>
        </p:nvSpPr>
        <p:spPr>
          <a:xfrm>
            <a:off x="741926" y="1349886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4CA84F7-3815-4681-9BB7-138DB70F52C7}"/>
              </a:ext>
            </a:extLst>
          </p:cNvPr>
          <p:cNvSpPr/>
          <p:nvPr/>
        </p:nvSpPr>
        <p:spPr>
          <a:xfrm>
            <a:off x="1919701" y="1349886"/>
            <a:ext cx="1152128" cy="29205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>
            <a:extLst>
              <a:ext uri="{FF2B5EF4-FFF2-40B4-BE49-F238E27FC236}">
                <a16:creationId xmlns="" xmlns:a16="http://schemas.microsoft.com/office/drawing/2014/main" id="{901C9B9C-F66F-4D55-9E6B-536AC95D8E68}"/>
              </a:ext>
            </a:extLst>
          </p:cNvPr>
          <p:cNvSpPr/>
          <p:nvPr/>
        </p:nvSpPr>
        <p:spPr>
          <a:xfrm rot="10800000">
            <a:off x="741926" y="1342886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>
            <a:extLst>
              <a:ext uri="{FF2B5EF4-FFF2-40B4-BE49-F238E27FC236}">
                <a16:creationId xmlns="" xmlns:a16="http://schemas.microsoft.com/office/drawing/2014/main" id="{2FBEC51F-200C-4B4F-BA37-DDE40ADFE059}"/>
              </a:ext>
            </a:extLst>
          </p:cNvPr>
          <p:cNvSpPr/>
          <p:nvPr/>
        </p:nvSpPr>
        <p:spPr>
          <a:xfrm rot="10800000">
            <a:off x="1919701" y="1342886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C9BF1C5-A9DC-41E9-8575-67EC3DB7F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41936"/>
            <a:ext cx="2009500" cy="15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3746119-296F-47D8-8811-88C044F68154}"/>
              </a:ext>
            </a:extLst>
          </p:cNvPr>
          <p:cNvSpPr/>
          <p:nvPr/>
        </p:nvSpPr>
        <p:spPr>
          <a:xfrm>
            <a:off x="3071829" y="1345011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372BA73-1694-4DF4-BE19-3038F3FF039D}"/>
              </a:ext>
            </a:extLst>
          </p:cNvPr>
          <p:cNvSpPr/>
          <p:nvPr/>
        </p:nvSpPr>
        <p:spPr>
          <a:xfrm>
            <a:off x="3076666" y="1908083"/>
            <a:ext cx="1152128" cy="292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D8ED79D-71EE-42A4-90CC-DA14EF319FBD}"/>
              </a:ext>
            </a:extLst>
          </p:cNvPr>
          <p:cNvSpPr/>
          <p:nvPr/>
        </p:nvSpPr>
        <p:spPr>
          <a:xfrm>
            <a:off x="3126534" y="2657739"/>
            <a:ext cx="1152128" cy="292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>
            <a:extLst>
              <a:ext uri="{FF2B5EF4-FFF2-40B4-BE49-F238E27FC236}">
                <a16:creationId xmlns="" xmlns:a16="http://schemas.microsoft.com/office/drawing/2014/main" id="{ED6A3C91-D42D-4BC7-A94D-F295178C5747}"/>
              </a:ext>
            </a:extLst>
          </p:cNvPr>
          <p:cNvSpPr/>
          <p:nvPr/>
        </p:nvSpPr>
        <p:spPr>
          <a:xfrm rot="10800000">
            <a:off x="3071829" y="1340136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>
            <a:extLst>
              <a:ext uri="{FF2B5EF4-FFF2-40B4-BE49-F238E27FC236}">
                <a16:creationId xmlns="" xmlns:a16="http://schemas.microsoft.com/office/drawing/2014/main" id="{0673501F-332F-420D-AF67-6C073730131E}"/>
              </a:ext>
            </a:extLst>
          </p:cNvPr>
          <p:cNvSpPr/>
          <p:nvPr/>
        </p:nvSpPr>
        <p:spPr>
          <a:xfrm rot="10800000">
            <a:off x="3060244" y="1901661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="" xmlns:a16="http://schemas.microsoft.com/office/drawing/2014/main" id="{07C21DD4-64BB-44E6-88FF-A5901D8D673F}"/>
              </a:ext>
            </a:extLst>
          </p:cNvPr>
          <p:cNvSpPr/>
          <p:nvPr/>
        </p:nvSpPr>
        <p:spPr>
          <a:xfrm rot="10800000">
            <a:off x="3123226" y="2667847"/>
            <a:ext cx="1152128" cy="285942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F5C1C93B-A1BE-46AE-9F6A-CE878FEC1A12}"/>
              </a:ext>
            </a:extLst>
          </p:cNvPr>
          <p:cNvSpPr/>
          <p:nvPr/>
        </p:nvSpPr>
        <p:spPr>
          <a:xfrm>
            <a:off x="4216273" y="1348999"/>
            <a:ext cx="432048" cy="292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412B626-5F79-4287-9FFC-8174820DE8F5}"/>
              </a:ext>
            </a:extLst>
          </p:cNvPr>
          <p:cNvSpPr/>
          <p:nvPr/>
        </p:nvSpPr>
        <p:spPr>
          <a:xfrm>
            <a:off x="4216273" y="1895554"/>
            <a:ext cx="432048" cy="292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A7B1D2D-871C-4087-BA43-E361B0F22908}"/>
              </a:ext>
            </a:extLst>
          </p:cNvPr>
          <p:cNvSpPr/>
          <p:nvPr/>
        </p:nvSpPr>
        <p:spPr>
          <a:xfrm>
            <a:off x="4269262" y="2655318"/>
            <a:ext cx="432048" cy="292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1212"/>
            <a:ext cx="907220" cy="14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: скругленные углы 2">
            <a:extLst>
              <a:ext uri="{FF2B5EF4-FFF2-40B4-BE49-F238E27FC236}">
                <a16:creationId xmlns:a16="http://schemas.microsoft.com/office/drawing/2014/main" xmlns="" id="{ADF72BE9-B680-435C-9398-13D636A464B9}"/>
              </a:ext>
            </a:extLst>
          </p:cNvPr>
          <p:cNvSpPr/>
          <p:nvPr/>
        </p:nvSpPr>
        <p:spPr>
          <a:xfrm>
            <a:off x="1975340" y="264295"/>
            <a:ext cx="5198954" cy="443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СХЕМУ СЛОВА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9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154</Words>
  <Application>Microsoft Office PowerPoint</Application>
  <PresentationFormat>Экран (16:9)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к уроку письма «Строчная буква т.  Написание строчной буквы т в слогах и словах»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Интернет -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26</cp:revision>
  <dcterms:created xsi:type="dcterms:W3CDTF">2021-01-19T12:53:21Z</dcterms:created>
  <dcterms:modified xsi:type="dcterms:W3CDTF">2021-01-25T18:14:41Z</dcterms:modified>
</cp:coreProperties>
</file>