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4shunin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74203s037.edusite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kolomsad.ru/image/catalog/sazhency-ryabina-nevezhinskaya(2).jpg" TargetMode="External"/><Relationship Id="rId3" Type="http://schemas.openxmlformats.org/officeDocument/2006/relationships/hyperlink" Target="https://lentachel.ru/netcat_files/Image/foto/2020/07/02/krapiva.jpeg" TargetMode="External"/><Relationship Id="rId7" Type="http://schemas.openxmlformats.org/officeDocument/2006/relationships/hyperlink" Target="https://stihi.ru/pics/2020/03/09/6773.jpg" TargetMode="External"/><Relationship Id="rId2" Type="http://schemas.openxmlformats.org/officeDocument/2006/relationships/hyperlink" Target="https://fs00.infourok.ru/images/doc/283/288416/img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kolazhizni.ru/img/content/i220/220323_or.jpg" TargetMode="External"/><Relationship Id="rId5" Type="http://schemas.openxmlformats.org/officeDocument/2006/relationships/hyperlink" Target="https://recipesforhealth.ru/wp-content/uploads/2017/04/Romashka-aptechnaya.jpg" TargetMode="External"/><Relationship Id="rId4" Type="http://schemas.openxmlformats.org/officeDocument/2006/relationships/hyperlink" Target="https://kost-shirokaya.ru/wpcontent/uploads/2020/06/1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9.jp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jp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7380"/>
            <a:ext cx="8132440" cy="109546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Презентация </a:t>
            </a:r>
            <a:r>
              <a:rPr lang="ru-RU" sz="4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 докладу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«ЛЕКАРСТВЕННЫЕ РАСТЕНИЯ»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1972" y="3433564"/>
            <a:ext cx="6312476" cy="1152128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Выполнили: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ученики 2 класса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МОУ «С(К)ОШИ №4»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Руководитель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Чубаева Наталья Николаевна,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учитель начальных классов,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воспитатель высшей квалификационной категории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МОУ «С(К)ОШИ №4</a:t>
            </a:r>
          </a:p>
          <a:p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Учитель\Desktop\hello_html_4302aa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929508"/>
            <a:ext cx="1970736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21196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города Магнитогорска</a:t>
            </a:r>
          </a:p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образовательное учреждение </a:t>
            </a:r>
          </a:p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«Специальная (коррекционная) общеобразовательная школа-интернат № 4» </a:t>
            </a:r>
          </a:p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Магнитогорска 455026, Челябинская обл., г. Магнитогорск, ул. Суворова, 110</a:t>
            </a:r>
          </a:p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Тел/факс: (3519) 20-25-85, e-</a:t>
            </a:r>
            <a:r>
              <a:rPr lang="ru-RU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internat4shunin@mail.ru</a:t>
            </a:r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</a:t>
            </a:r>
            <a:r>
              <a:rPr lang="ru-RU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http://74203s037.edusite.ru</a:t>
            </a:r>
            <a:endParaRPr lang="ru-RU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9732" y="4729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Магнитогорск</a:t>
            </a:r>
          </a:p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/2021 год</a:t>
            </a:r>
          </a:p>
        </p:txBody>
      </p:sp>
    </p:spTree>
    <p:extLst>
      <p:ext uri="{BB962C8B-B14F-4D97-AF65-F5344CB8AC3E}">
        <p14:creationId xmlns:p14="http://schemas.microsoft.com/office/powerpoint/2010/main" val="13293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РЯБИНА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1560" y="1489348"/>
            <a:ext cx="4752528" cy="3888432"/>
          </a:xfrm>
          <a:prstGeom prst="horizontalScroll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Рябина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Оказывает кровоостанавливающее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противомикробное, противогрибковое, болеутоляющее, противовоспалительное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1633364"/>
            <a:ext cx="3168352" cy="374441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3203848" y="5305772"/>
            <a:ext cx="1566516" cy="260604"/>
          </a:xfrm>
          <a:prstGeom prst="actionButtonBlank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На главную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090" y="985292"/>
            <a:ext cx="5415670" cy="2736304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СПАСИБО ЗА ВНИМАНИЕ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 descr="C:\Users\Учитель\Desktop\hello_html_4302aa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810" y="2152767"/>
            <a:ext cx="2520280" cy="35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Используемые ресурсы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hlinkClick r:id="rId2"/>
              </a:rPr>
              <a:t>Древний Египет</a:t>
            </a:r>
            <a:endParaRPr lang="ru-RU" sz="2400" dirty="0" smtClean="0"/>
          </a:p>
          <a:p>
            <a:r>
              <a:rPr lang="ru-RU" sz="2400" dirty="0" smtClean="0">
                <a:hlinkClick r:id="rId3"/>
              </a:rPr>
              <a:t>Крапива</a:t>
            </a:r>
            <a:endParaRPr lang="ru-RU" sz="2400" dirty="0" smtClean="0"/>
          </a:p>
          <a:p>
            <a:r>
              <a:rPr lang="ru-RU" sz="2400" dirty="0" smtClean="0">
                <a:hlinkClick r:id="rId4"/>
              </a:rPr>
              <a:t>Подорожник</a:t>
            </a:r>
            <a:endParaRPr lang="ru-RU" sz="2400" dirty="0" smtClean="0"/>
          </a:p>
          <a:p>
            <a:r>
              <a:rPr lang="ru-RU" sz="2400" dirty="0" smtClean="0">
                <a:hlinkClick r:id="rId5"/>
              </a:rPr>
              <a:t>Ромашка аптечная</a:t>
            </a:r>
            <a:endParaRPr lang="ru-RU" sz="2400" dirty="0" smtClean="0"/>
          </a:p>
          <a:p>
            <a:r>
              <a:rPr lang="ru-RU" sz="2400" dirty="0" smtClean="0">
                <a:hlinkClick r:id="rId6"/>
              </a:rPr>
              <a:t>Можжевельник</a:t>
            </a:r>
            <a:endParaRPr lang="ru-RU" sz="2400" dirty="0" smtClean="0"/>
          </a:p>
          <a:p>
            <a:r>
              <a:rPr lang="ru-RU" sz="2400" dirty="0" smtClean="0">
                <a:hlinkClick r:id="rId7"/>
              </a:rPr>
              <a:t>Берёза</a:t>
            </a:r>
            <a:endParaRPr lang="ru-RU" sz="2400" dirty="0" smtClean="0"/>
          </a:p>
          <a:p>
            <a:r>
              <a:rPr lang="ru-RU" sz="2400" dirty="0" smtClean="0">
                <a:hlinkClick r:id="rId8"/>
              </a:rPr>
              <a:t>Рябина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38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2352" y="0"/>
            <a:ext cx="8452288" cy="5404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истории лекарственных растений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483768" y="841276"/>
            <a:ext cx="4010352" cy="4392488"/>
          </a:xfrm>
          <a:prstGeom prst="verticalScroll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упоминания о лекарственных растениях найдены у египтян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841276"/>
            <a:ext cx="2016224" cy="201622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217540"/>
            <a:ext cx="2016224" cy="201622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4264" y="805872"/>
            <a:ext cx="2016224" cy="201622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8416" y="3093012"/>
            <a:ext cx="2016224" cy="201622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4683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Лекарственные травы</a:t>
            </a:r>
            <a:endParaRPr lang="ru-RU" b="1" dirty="0">
              <a:ln w="900" cmpd="sng">
                <a:solidFill>
                  <a:srgbClr val="C00000">
                    <a:alpha val="55000"/>
                  </a:srgbClr>
                </a:solidFill>
                <a:prstDash val="solid"/>
              </a:ln>
              <a:solidFill>
                <a:srgbClr val="008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51520" y="686836"/>
            <a:ext cx="2880320" cy="2376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131840" y="3035280"/>
            <a:ext cx="2880320" cy="2376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6084168" y="712000"/>
            <a:ext cx="2880320" cy="23762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8" action="ppaction://hlinksldjump" highlightClick="1"/>
          </p:cNvPr>
          <p:cNvSpPr/>
          <p:nvPr/>
        </p:nvSpPr>
        <p:spPr>
          <a:xfrm>
            <a:off x="8032144" y="4975276"/>
            <a:ext cx="576064" cy="432048"/>
          </a:xfrm>
          <a:prstGeom prst="actionButtonBlank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prst="cross"/>
            <a:bevelB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716016" y="990504"/>
            <a:ext cx="4104456" cy="4176464"/>
          </a:xfrm>
          <a:prstGeom prst="verticalScroll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424936" cy="5404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КРАПИВА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4296" y="913284"/>
            <a:ext cx="4392488" cy="433090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705372"/>
            <a:ext cx="30963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крапиву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воспалении легких, кровотечениях, полощут горло, используют для укрепления волос.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635896" y="5356436"/>
            <a:ext cx="1762496" cy="260604"/>
          </a:xfrm>
          <a:prstGeom prst="actionButtonBlank">
            <a:avLst/>
          </a:prstGeom>
          <a:solidFill>
            <a:srgbClr val="FFFF99"/>
          </a:solidFill>
          <a:ln>
            <a:solidFill>
              <a:srgbClr val="C0000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На главную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716016" y="990504"/>
            <a:ext cx="4104456" cy="4176464"/>
          </a:xfrm>
          <a:prstGeom prst="verticalScroll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424936" cy="5404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ПОДОРОЖНИК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705372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Подорожник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обладает удивительными целебными свойствами. При первой помощи листья подорожника используют при ранах и порезах.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841276"/>
            <a:ext cx="4248472" cy="446449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635896" y="5356436"/>
            <a:ext cx="1762496" cy="260604"/>
          </a:xfrm>
          <a:prstGeom prst="actionButtonBlank">
            <a:avLst/>
          </a:prstGeom>
          <a:solidFill>
            <a:srgbClr val="FFFF99"/>
          </a:solidFill>
          <a:ln>
            <a:solidFill>
              <a:srgbClr val="C0000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На главную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716016" y="990504"/>
            <a:ext cx="4104456" cy="4176464"/>
          </a:xfrm>
          <a:prstGeom prst="verticalScroll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424936" cy="5404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РОМАШКА АПТЕЧНАЯ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705372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аптечная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Применяется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наружно, в полоскании больного горла, или воспалении другого типа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791368"/>
            <a:ext cx="4176464" cy="457473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707904" y="5370252"/>
            <a:ext cx="1762496" cy="260604"/>
          </a:xfrm>
          <a:prstGeom prst="actionButtonBlank">
            <a:avLst/>
          </a:prstGeom>
          <a:solidFill>
            <a:srgbClr val="FFFF99"/>
          </a:solidFill>
          <a:ln>
            <a:solidFill>
              <a:srgbClr val="C0000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На главную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772" y="0"/>
            <a:ext cx="8676456" cy="4683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Лекарственные деревья и кустарники</a:t>
            </a:r>
            <a:endParaRPr lang="ru-RU" b="1" dirty="0">
              <a:ln w="900" cmpd="sng">
                <a:solidFill>
                  <a:srgbClr val="C00000">
                    <a:alpha val="55000"/>
                  </a:srgbClr>
                </a:solidFill>
                <a:prstDash val="solid"/>
              </a:ln>
              <a:solidFill>
                <a:srgbClr val="008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51520" y="686836"/>
            <a:ext cx="2880320" cy="2376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131840" y="3035280"/>
            <a:ext cx="2880320" cy="2376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6084168" y="712000"/>
            <a:ext cx="2880320" cy="23762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8" action="ppaction://hlinksldjump" highlightClick="1"/>
          </p:cNvPr>
          <p:cNvSpPr/>
          <p:nvPr/>
        </p:nvSpPr>
        <p:spPr>
          <a:xfrm>
            <a:off x="7757504" y="5017740"/>
            <a:ext cx="521208" cy="398344"/>
          </a:xfrm>
          <a:prstGeom prst="actionButtonBlank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МОЖЖЕВЕЛЬНИК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28496" y="1705372"/>
            <a:ext cx="3096344" cy="3600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1560" y="1633364"/>
            <a:ext cx="4752528" cy="3744416"/>
          </a:xfrm>
          <a:prstGeom prst="horizontalScroll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Можжевельник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спользуется для лечения суставов, подагры, аллергии, почек, дыхательной системы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3203848" y="5305772"/>
            <a:ext cx="1566516" cy="260604"/>
          </a:xfrm>
          <a:prstGeom prst="actionButtonBlank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На главную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БЕРЁЗА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1560" y="1633364"/>
            <a:ext cx="4752528" cy="3744416"/>
          </a:xfrm>
          <a:prstGeom prst="horizontalScroll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 при кожных заболеваниях, воспалении печени и язвенной болезни желудка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1633364"/>
            <a:ext cx="3240360" cy="3600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3203848" y="5305772"/>
            <a:ext cx="1566516" cy="260604"/>
          </a:xfrm>
          <a:prstGeom prst="actionButtonBlank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На главную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223</Words>
  <Application>Microsoft Office PowerPoint</Application>
  <PresentationFormat>Экран (16:10)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к докладу «ЛЕКАРСТВЕННЫЕ РАСТЕНИЯ»</vt:lpstr>
      <vt:lpstr>Из истории лекарственных растений</vt:lpstr>
      <vt:lpstr>Лекарственные травы</vt:lpstr>
      <vt:lpstr>КРАПИВА</vt:lpstr>
      <vt:lpstr>ПОДОРОЖНИК</vt:lpstr>
      <vt:lpstr>РОМАШКА АПТЕЧНАЯ</vt:lpstr>
      <vt:lpstr>Лекарственные деревья и кустарники</vt:lpstr>
      <vt:lpstr>МОЖЖЕВЕЛЬНИК</vt:lpstr>
      <vt:lpstr>БЕРЁЗА</vt:lpstr>
      <vt:lpstr>РЯБИНА</vt:lpstr>
      <vt:lpstr>СПАСИБО ЗА ВНИМАНИЕ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</dc:title>
  <dc:creator>Учитель</dc:creator>
  <cp:lastModifiedBy>user</cp:lastModifiedBy>
  <cp:revision>18</cp:revision>
  <dcterms:created xsi:type="dcterms:W3CDTF">2021-01-31T12:21:30Z</dcterms:created>
  <dcterms:modified xsi:type="dcterms:W3CDTF">2021-02-06T14:26:46Z</dcterms:modified>
</cp:coreProperties>
</file>