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application/vnd.openxmlformats-officedocument.spreadsheetml.sheet" Extension="xlsx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66" r:id="rId2"/>
    <p:sldId id="293" r:id="rId3"/>
    <p:sldId id="267" r:id="rId4"/>
    <p:sldId id="268" r:id="rId5"/>
    <p:sldId id="270" r:id="rId6"/>
    <p:sldId id="271" r:id="rId7"/>
    <p:sldId id="257" r:id="rId8"/>
    <p:sldId id="272" r:id="rId9"/>
    <p:sldId id="265" r:id="rId10"/>
    <p:sldId id="282" r:id="rId11"/>
    <p:sldId id="283" r:id="rId12"/>
    <p:sldId id="284" r:id="rId13"/>
    <p:sldId id="291" r:id="rId14"/>
    <p:sldId id="294" r:id="rId15"/>
    <p:sldId id="285" r:id="rId16"/>
    <p:sldId id="295" r:id="rId17"/>
    <p:sldId id="297" r:id="rId18"/>
    <p:sldId id="29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2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да 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5B-43EE-B389-D4D86A7170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да </c:v>
                </c:pt>
                <c:pt idx="1">
                  <c:v>нет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3A5B-43EE-B389-D4D86A71704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да </c:v>
                </c:pt>
                <c:pt idx="1">
                  <c:v>нет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3A5B-43EE-B389-D4D86A7170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9078400"/>
        <c:axId val="129079936"/>
      </c:barChart>
      <c:catAx>
        <c:axId val="129078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9079936"/>
        <c:crosses val="autoZero"/>
        <c:auto val="1"/>
        <c:lblAlgn val="ctr"/>
        <c:lblOffset val="100"/>
        <c:noMultiLvlLbl val="0"/>
      </c:catAx>
      <c:valAx>
        <c:axId val="129079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0784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71B81-17F9-4340-913C-26BC15CAD0E2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D0893-27E8-4B0C-9EF7-1D736AEDE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8" Target="../media/image18.jpeg" Type="http://schemas.openxmlformats.org/officeDocument/2006/relationships/image"/><Relationship Id="rId13" Target="../media/image23.jpeg" Type="http://schemas.openxmlformats.org/officeDocument/2006/relationships/image"/><Relationship Id="rId3" Target="../media/image13.jpeg" Type="http://schemas.openxmlformats.org/officeDocument/2006/relationships/image"/><Relationship Id="rId7" Target="../media/image17.jpeg" Type="http://schemas.openxmlformats.org/officeDocument/2006/relationships/image"/><Relationship Id="rId12" Target="../media/image22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6.jpeg" Type="http://schemas.openxmlformats.org/officeDocument/2006/relationships/image"/><Relationship Id="rId11" Target="../media/image21.jpeg" Type="http://schemas.openxmlformats.org/officeDocument/2006/relationships/image"/><Relationship Id="rId5" Target="../media/image15.jpeg" Type="http://schemas.openxmlformats.org/officeDocument/2006/relationships/image"/><Relationship Id="rId10" Target="../media/image20.jpeg" Type="http://schemas.openxmlformats.org/officeDocument/2006/relationships/image"/><Relationship Id="rId4" Target="../media/image14.jpeg" Type="http://schemas.openxmlformats.org/officeDocument/2006/relationships/image"/><Relationship Id="rId9" Target="../media/image19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media/image24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27.jpeg" Type="http://schemas.openxmlformats.org/officeDocument/2006/relationships/image"/><Relationship Id="rId4" Target="../media/image26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 ?><Relationships xmlns="http://schemas.openxmlformats.org/package/2006/relationships"><Relationship Id="rId2" Target="../media/image2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slideLayouts/slideLayout2.xml" Type="http://schemas.openxmlformats.org/officeDocument/2006/relationships/slideLayout"/><Relationship Id="rId1" Target="file:///C:\Users\&#1040;&#1076;&#1084;&#1080;&#1085;\Desktop\&#1074;&#1086;&#1079;&#1076;%20&#1079;&#1084;&#1077;&#1081;\0-02-0a-a4e06f80a710b8e1f4e2d5e22b46b0971358a0a7175cd30385819dccbf09aabf_a2f40bae.mp4" TargetMode="External" Type="http://schemas.openxmlformats.org/officeDocument/2006/relationships/video"/></Relationships>
</file>

<file path=ppt/slides/_rels/slide15.xml.rels><?xml version="1.0" encoding="UTF-8" standalone="yes" ?><Relationships xmlns="http://schemas.openxmlformats.org/package/2006/relationships"><Relationship Id="rId2" Target="../media/image3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 ?><Relationships xmlns="http://schemas.openxmlformats.org/package/2006/relationships"><Relationship Id="rId2" Target="../media/image3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ic.pics.livejournal.com/albert_motsar/33604518/1172877/1172877_original.jpg" TargetMode="External"/><Relationship Id="rId3" Type="http://schemas.openxmlformats.org/officeDocument/2006/relationships/hyperlink" Target="https://wclub.ru/images/cache/660x495/crop/images|cms-image-000030810.jpg" TargetMode="External"/><Relationship Id="rId7" Type="http://schemas.openxmlformats.org/officeDocument/2006/relationships/hyperlink" Target="https://i2.wp.com/handmadebase.com/wp-content/uploads/data/zmej-vozdushnyj-05.jpg" TargetMode="External"/><Relationship Id="rId2" Type="http://schemas.openxmlformats.org/officeDocument/2006/relationships/hyperlink" Target="https://stihi.ru/pics/2016/07/15/325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umka.ru/products_pictures/vozdushnyi-zmei-korobchatyi-korobok-foto-vz-011.jpg" TargetMode="External"/><Relationship Id="rId5" Type="http://schemas.openxmlformats.org/officeDocument/2006/relationships/hyperlink" Target="https://img-fotki.yandex.ru/get/55918/287605011.dbf/0_1c15b4_15c6bbc7_orig.Jpg" TargetMode="External"/><Relationship Id="rId10" Type="http://schemas.openxmlformats.org/officeDocument/2006/relationships/hyperlink" Target="https://uchportfolio.ru/materials/show/86172" TargetMode="External"/><Relationship Id="rId4" Type="http://schemas.openxmlformats.org/officeDocument/2006/relationships/hyperlink" Target="http://img0.liveinternet.ru/images/attach/d/0/139/603/139603832_011418_1456_32.jpg" TargetMode="External"/><Relationship Id="rId9" Type="http://schemas.openxmlformats.org/officeDocument/2006/relationships/hyperlink" Target="http://olymp.as-club.ru/_pu/26/6412327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987640"/>
            <a:ext cx="5396136" cy="1649272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3600" dirty="0" smtClean="0"/>
              <a:t>Проектная </a:t>
            </a:r>
            <a:r>
              <a:rPr lang="ru-RU" sz="3600" dirty="0" smtClean="0"/>
              <a:t>работа: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«Воздушный змей»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149080"/>
            <a:ext cx="6172200" cy="1947664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Работу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ученица 3б класса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МБОУ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№9  г.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Нерчинска Валерия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учитель  начальных         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Банщикова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 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Александровна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№9 г. Нерчинск </a:t>
            </a:r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116632"/>
            <a:ext cx="6408712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Средняя общеобразовательная школа №9 г. Нерчинск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Нерчинский район, Забайкальский край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Как я делала воздушного змея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Обрезала палочки нужной длины;</a:t>
            </a:r>
          </a:p>
          <a:p>
            <a:r>
              <a:rPr lang="ru-RU" sz="3200" dirty="0" smtClean="0"/>
              <a:t>Связала палочки крестиком;</a:t>
            </a:r>
          </a:p>
          <a:p>
            <a:r>
              <a:rPr lang="ru-RU" sz="3200" dirty="0" smtClean="0"/>
              <a:t>Натянула нить;</a:t>
            </a:r>
          </a:p>
          <a:p>
            <a:r>
              <a:rPr lang="ru-RU" sz="3200" dirty="0" smtClean="0"/>
              <a:t>Нарисовала и обрезала парус;</a:t>
            </a:r>
          </a:p>
          <a:p>
            <a:r>
              <a:rPr lang="ru-RU" sz="3200" dirty="0" smtClean="0"/>
              <a:t>Припуски загнула и приклеила клеем;</a:t>
            </a:r>
          </a:p>
          <a:p>
            <a:r>
              <a:rPr lang="ru-RU" sz="3200" dirty="0" smtClean="0"/>
              <a:t>Уголки укрепила;</a:t>
            </a:r>
          </a:p>
          <a:p>
            <a:r>
              <a:rPr lang="ru-RU" sz="3200" dirty="0" smtClean="0"/>
              <a:t>Привязала нить;</a:t>
            </a:r>
          </a:p>
          <a:p>
            <a:r>
              <a:rPr lang="ru-RU" sz="3200" dirty="0" smtClean="0"/>
              <a:t>Сделала хвостик</a:t>
            </a:r>
          </a:p>
          <a:p>
            <a:pPr>
              <a:buNone/>
            </a:pPr>
            <a:r>
              <a:rPr lang="ru-RU" sz="3200" dirty="0" smtClean="0"/>
              <a:t> </a:t>
            </a:r>
          </a:p>
          <a:p>
            <a:pPr algn="ctr">
              <a:buNone/>
            </a:pPr>
            <a:r>
              <a:rPr lang="ru-RU" sz="3200" dirty="0" smtClean="0"/>
              <a:t>ВОЗДУШНЫЙ ЗМЕЙ ГОТОВ!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40640" y="274310"/>
            <a:ext cx="5643051" cy="752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9187"/>
            <a:ext cx="4176464" cy="55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427983" y="1268760"/>
            <a:ext cx="4191785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442168" y="36440"/>
            <a:ext cx="5846935" cy="779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1502759" y="116352"/>
            <a:ext cx="5778441" cy="770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51433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678" y="-1"/>
            <a:ext cx="514332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5078" y="0"/>
            <a:ext cx="51433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78438" y="0"/>
            <a:ext cx="5065562" cy="675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357492" y="0"/>
            <a:ext cx="51433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5400000">
            <a:off x="743785" y="-622732"/>
            <a:ext cx="6736947" cy="822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55976" y="0"/>
            <a:ext cx="3555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4664"/>
            <a:ext cx="4067944" cy="368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4618856" cy="778098"/>
          </a:xfrm>
        </p:spPr>
        <p:txBody>
          <a:bodyPr/>
          <a:lstStyle/>
          <a:p>
            <a:pPr algn="ctr"/>
            <a:r>
              <a:rPr lang="ru-RU" dirty="0" smtClean="0"/>
              <a:t>Что я узнала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4546848" cy="5493224"/>
          </a:xfrm>
        </p:spPr>
        <p:txBody>
          <a:bodyPr/>
          <a:lstStyle/>
          <a:p>
            <a:r>
              <a:rPr lang="ru-RU" dirty="0" smtClean="0"/>
              <a:t>Воздушного змея использовали в военных и научных целях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https://warspot-asset.s3.amazonaws.com/articles/pictures/000/046/373/content/09-6bcbf24157fe027ade5f166521f8f2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5" y="548680"/>
            <a:ext cx="4480553" cy="3360415"/>
          </a:xfrm>
          <a:prstGeom prst="rect">
            <a:avLst/>
          </a:prstGeom>
          <a:noFill/>
        </p:spPr>
      </p:pic>
      <p:pic>
        <p:nvPicPr>
          <p:cNvPr id="5133" name="Picture 13" descr="http://bricker.ru/images/contests/17/entries/91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204864"/>
            <a:ext cx="4463909" cy="4154091"/>
          </a:xfrm>
          <a:prstGeom prst="rect">
            <a:avLst/>
          </a:prstGeom>
          <a:noFill/>
        </p:spPr>
      </p:pic>
      <p:pic>
        <p:nvPicPr>
          <p:cNvPr id="5135" name="Picture 15" descr="https://topwar.ru/uploads/posts/2016-11/thumbs/1478076069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464029"/>
            <a:ext cx="6084168" cy="405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Опрос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052513"/>
          <a:ext cx="8147248" cy="5400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948264" y="836712"/>
            <a:ext cx="1656184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220072" y="548680"/>
            <a:ext cx="3456384" cy="592527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Первые попытки были не очень удачными.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"/>
            <a:ext cx="423025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0-02-0a-a4e06f80a710b8e1f4e2d5e22b46b0971358a0a7175cd30385819dccbf09aabf_a2f40bae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"/>
            <a:ext cx="385762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716016" y="404664"/>
            <a:ext cx="4427984" cy="606928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 получилось!</a:t>
            </a:r>
          </a:p>
          <a:p>
            <a:endParaRPr lang="ru-RU" sz="3600" dirty="0" smtClean="0"/>
          </a:p>
          <a:p>
            <a:pPr algn="ctr">
              <a:buNone/>
            </a:pPr>
            <a:r>
              <a:rPr lang="ru-RU" sz="3600" dirty="0" smtClean="0"/>
              <a:t> Воздушный змей поднимается в воздух, теперь нужно научиться им управлять.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41702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7467600" cy="562074"/>
          </a:xfrm>
        </p:spPr>
        <p:txBody>
          <a:bodyPr>
            <a:noAutofit/>
          </a:bodyPr>
          <a:lstStyle/>
          <a:p>
            <a:r>
              <a:rPr lang="ru-RU" sz="4000" dirty="0" smtClean="0"/>
              <a:t>12 апреля </a:t>
            </a:r>
            <a:endParaRPr lang="ru-RU" sz="4000" dirty="0"/>
          </a:p>
        </p:txBody>
      </p:sp>
      <p:pic>
        <p:nvPicPr>
          <p:cNvPr id="4" name="Рисунок 3" descr="https://www.roscosmos.ru/media/files/2021/gag_bel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0"/>
            <a:ext cx="3384376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dn1.ozone.ru/s3/multimedia-e/60169793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429000"/>
            <a:ext cx="1994995" cy="228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5.walmartimages.com/asr/96dc696b-b8b0-43bb-a87f-6351a98d4432_1.41bd1be62d3d19d1d6339088a7feac0f.jpeg?odnHeight=450&amp;odnWidth=450&amp;odnBg=ffffff_500X5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501008"/>
            <a:ext cx="2549525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s://i.pinimg.com/originals/31/bf/2d/31bf2d4081604b145da7011b301c4232.jpg"/>
          <p:cNvPicPr>
            <a:picLocks noGrp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356992"/>
            <a:ext cx="2439785" cy="243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593160" cy="706090"/>
          </a:xfrm>
        </p:spPr>
        <p:txBody>
          <a:bodyPr>
            <a:normAutofit/>
          </a:bodyPr>
          <a:lstStyle/>
          <a:p>
            <a:r>
              <a:rPr lang="ru-RU" sz="2400" b="1" smtClean="0"/>
              <a:t>    Моя </a:t>
            </a:r>
            <a:r>
              <a:rPr lang="ru-RU" sz="2400" b="1" dirty="0" smtClean="0"/>
              <a:t>работа заняла 3 место!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23728" y="1052736"/>
            <a:ext cx="3833971" cy="560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72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241232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Изображения – воздушные змеи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980728"/>
            <a:ext cx="7313240" cy="5493224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stihi.ru/pics/2016/07/15/3250.jpg</a:t>
            </a:r>
            <a:endParaRPr lang="ru-RU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wclub.ru/images/cache/660x495/crop/images%7Ccms-image-000030810.jpg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img0.liveinternet.ru/images/attach/d/0/139/603/139603832_011418_1456_32.jpg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img-fotki.yandex.ru/get/55918/287605011.dbf/0_1c15b4_15c6bbc7_orig.Jpg</a:t>
            </a:r>
            <a:endParaRPr lang="ru-RU" dirty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www.dumka.ru/products_pictures/vozdushnyi-zmei-korobchatyi-korobok-foto-vz-011.jpg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i2.wp.com/handmadebase.com/wp-content/uploads/data/zmej-vozdushnyj-05.jpg</a:t>
            </a:r>
            <a:endParaRPr lang="ru-RU" dirty="0" smtClean="0"/>
          </a:p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ic.pics.livejournal.com/albert_motsar/33604518/1172877/1172877_original.jpg</a:t>
            </a:r>
            <a:endParaRPr lang="ru-RU" dirty="0" smtClean="0"/>
          </a:p>
          <a:p>
            <a:r>
              <a:rPr lang="en-US" dirty="0">
                <a:hlinkClick r:id="rId9"/>
              </a:rPr>
              <a:t>http://olymp.as-club.ru/_</a:t>
            </a:r>
            <a:r>
              <a:rPr lang="en-US" dirty="0" smtClean="0">
                <a:hlinkClick r:id="rId9"/>
              </a:rPr>
              <a:t>pu/26/64123271.jpg</a:t>
            </a:r>
            <a:endParaRPr lang="ru-RU" dirty="0" smtClean="0"/>
          </a:p>
          <a:p>
            <a:r>
              <a:rPr lang="ru-RU" dirty="0" smtClean="0"/>
              <a:t>                         Проектная работа-            </a:t>
            </a:r>
            <a:r>
              <a:rPr lang="en-US" dirty="0" smtClean="0">
                <a:hlinkClick r:id="rId10"/>
              </a:rPr>
              <a:t>https</a:t>
            </a:r>
            <a:r>
              <a:rPr lang="en-US" dirty="0">
                <a:hlinkClick r:id="rId10"/>
              </a:rPr>
              <a:t>://</a:t>
            </a:r>
            <a:r>
              <a:rPr lang="en-US" dirty="0" smtClean="0">
                <a:hlinkClick r:id="rId10"/>
              </a:rPr>
              <a:t>uchportfolio.ru/materials/show/86172</a:t>
            </a:r>
            <a:endParaRPr lang="ru-RU" dirty="0" smtClean="0"/>
          </a:p>
          <a:p>
            <a:endParaRPr lang="ru-RU" dirty="0" smtClean="0"/>
          </a:p>
          <a:p>
            <a:r>
              <a:rPr lang="ru-RU" b="1" i="1" dirty="0" smtClean="0">
                <a:solidFill>
                  <a:srgbClr val="7030A0"/>
                </a:solidFill>
              </a:rPr>
              <a:t>Получено согласие на размещение фото автора работы</a:t>
            </a:r>
            <a:endParaRPr lang="ru-RU" b="1" i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084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https://i.pinimg.com/originals/c7/73/91/c7739148aeed19e6a4a81fe1d1928b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858"/>
            <a:ext cx="4896544" cy="6847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332656"/>
            <a:ext cx="7467600" cy="1396752"/>
          </a:xfrm>
        </p:spPr>
        <p:txBody>
          <a:bodyPr/>
          <a:lstStyle/>
          <a:p>
            <a:r>
              <a:rPr lang="ru-RU" b="1" dirty="0" smtClean="0"/>
              <a:t>Цель моей работы:</a:t>
            </a:r>
            <a:r>
              <a:rPr lang="ru-RU" dirty="0" smtClean="0"/>
              <a:t> изучить устройство воздушного змея и изготовить свой летательный аппарат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https://stihi.ru/pics/2016/07/15/3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29408"/>
            <a:ext cx="4752528" cy="47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332656"/>
            <a:ext cx="7467600" cy="4873752"/>
          </a:xfrm>
        </p:spPr>
        <p:txBody>
          <a:bodyPr>
            <a:normAutofit/>
          </a:bodyPr>
          <a:lstStyle/>
          <a:p>
            <a:r>
              <a:rPr lang="ru-RU" b="1" dirty="0" smtClean="0"/>
              <a:t>Воздушный змей – летательный аппарат, удерживаемый с земли при помощи леера и поднимающийся за счёт силы ветра.</a:t>
            </a:r>
            <a:endParaRPr lang="ru-RU" b="1" dirty="0"/>
          </a:p>
        </p:txBody>
      </p:sp>
      <p:pic>
        <p:nvPicPr>
          <p:cNvPr id="2052" name="Picture 4" descr="https://wclub.ru/images/cache/660x495/crop/images%7Ccms-image-0000308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7"/>
            <a:ext cx="6192688" cy="464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69269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воздушные змеи были изобретены </a:t>
            </a:r>
            <a:r>
              <a:rPr lang="ru-RU" sz="3200" dirty="0" smtClean="0">
                <a:solidFill>
                  <a:srgbClr val="FF0000"/>
                </a:solidFill>
              </a:rPr>
              <a:t>в Китае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5661248"/>
            <a:ext cx="8245424" cy="1196752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Они были в форме птиц, рыб, бабочек, жуков, человеческих фигур.</a:t>
            </a:r>
            <a:endParaRPr lang="ru-RU" sz="3200" dirty="0"/>
          </a:p>
        </p:txBody>
      </p:sp>
      <p:pic>
        <p:nvPicPr>
          <p:cNvPr id="3074" name="Picture 2" descr="http://img0.liveinternet.ru/images/attach/d/0/139/603/139603832_011418_1456_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488832" cy="397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Наиболее распространённым типом китайского змея был </a:t>
            </a:r>
            <a:r>
              <a:rPr lang="ru-RU" b="1" i="1" dirty="0" smtClean="0">
                <a:solidFill>
                  <a:srgbClr val="FF0000"/>
                </a:solidFill>
              </a:rPr>
              <a:t>дракон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5300" name="Picture 4" descr="https://national-travel.ru/images/photos/medium/starinnyy-zmey-5ae6233016b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535" y="1556792"/>
            <a:ext cx="4459255" cy="3344441"/>
          </a:xfrm>
          <a:prstGeom prst="rect">
            <a:avLst/>
          </a:prstGeom>
          <a:noFill/>
        </p:spPr>
      </p:pic>
      <p:pic>
        <p:nvPicPr>
          <p:cNvPr id="4098" name="Picture 2" descr="https://img-fotki.yandex.ru/get/55918/287605011.dbf/0_1c15b4_15c6bbc7_ori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98" y="3861048"/>
            <a:ext cx="4241015" cy="2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67544" y="260648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ВИДЫ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8264" y="274638"/>
            <a:ext cx="1728192" cy="6250706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П</a:t>
            </a:r>
            <a:br>
              <a:rPr lang="ru-RU" sz="5400" dirty="0" smtClean="0"/>
            </a:br>
            <a:r>
              <a:rPr lang="ru-RU" sz="5400" dirty="0" smtClean="0"/>
              <a:t>л</a:t>
            </a:r>
            <a:br>
              <a:rPr lang="ru-RU" sz="5400" dirty="0" smtClean="0"/>
            </a:br>
            <a:r>
              <a:rPr lang="ru-RU" sz="5400" dirty="0" smtClean="0"/>
              <a:t>о</a:t>
            </a:r>
            <a:br>
              <a:rPr lang="ru-RU" sz="5400" dirty="0" smtClean="0"/>
            </a:br>
            <a:r>
              <a:rPr lang="ru-RU" sz="5400" dirty="0" smtClean="0"/>
              <a:t>с</a:t>
            </a:r>
            <a:br>
              <a:rPr lang="ru-RU" sz="5400" dirty="0" smtClean="0"/>
            </a:br>
            <a:r>
              <a:rPr lang="ru-RU" sz="5400" dirty="0" smtClean="0"/>
              <a:t>к</a:t>
            </a:r>
            <a:br>
              <a:rPr lang="ru-RU" sz="5400" dirty="0" smtClean="0"/>
            </a:br>
            <a:r>
              <a:rPr lang="ru-RU" sz="5400" dirty="0" smtClean="0"/>
              <a:t>и</a:t>
            </a:r>
            <a:br>
              <a:rPr lang="ru-RU" sz="5400" dirty="0" smtClean="0"/>
            </a:br>
            <a:r>
              <a:rPr lang="ru-RU" sz="5400" dirty="0" smtClean="0"/>
              <a:t>е</a:t>
            </a:r>
            <a:endParaRPr lang="ru-RU" sz="5400" dirty="0"/>
          </a:p>
        </p:txBody>
      </p:sp>
      <p:pic>
        <p:nvPicPr>
          <p:cNvPr id="6146" name="Picture 2" descr="https://sidex.ru/images_offers/3426/3426283/vozdyshnii_zmei_aviatehnik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040" y="6957392"/>
            <a:ext cx="14706700" cy="147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2.wp.com/handmadebase.com/wp-content/uploads/data/zmej-vozdushnyj-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5262500" cy="522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ВИДЫ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коробчатые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00200"/>
            <a:ext cx="4809728" cy="4809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3813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ВИДЫ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                         бескаркасные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s://s.sakh.com/i/b/market/2015/07/24/0eeaf08a056e499489e04ae46212706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5576" y="1600200"/>
            <a:ext cx="5792694" cy="5014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360</TotalTime>
  <Words>248</Words>
  <Application>Microsoft Office PowerPoint</Application>
  <PresentationFormat>Экран (4:3)</PresentationFormat>
  <Paragraphs>67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Calibri</vt:lpstr>
      <vt:lpstr>Century Schoolbook</vt:lpstr>
      <vt:lpstr>Times New Roman</vt:lpstr>
      <vt:lpstr>Wingdings</vt:lpstr>
      <vt:lpstr>Wingdings 2</vt:lpstr>
      <vt:lpstr>Эркер</vt:lpstr>
      <vt:lpstr> Проектная работа:  «Воздушный змей»</vt:lpstr>
      <vt:lpstr>Презентация PowerPoint</vt:lpstr>
      <vt:lpstr>Презентация PowerPoint</vt:lpstr>
      <vt:lpstr>Презентация PowerPoint</vt:lpstr>
      <vt:lpstr>воздушные змеи были изобретены в Китае </vt:lpstr>
      <vt:lpstr>Наиболее распространённым типом китайского змея был дракон </vt:lpstr>
      <vt:lpstr>П л о с к и е</vt:lpstr>
      <vt:lpstr>ВИДЫ                                                коробчатые</vt:lpstr>
      <vt:lpstr>ВИДЫ                              бескаркасные </vt:lpstr>
      <vt:lpstr>Как я делала воздушного змея</vt:lpstr>
      <vt:lpstr>Что я узнала </vt:lpstr>
      <vt:lpstr>Опрос </vt:lpstr>
      <vt:lpstr>Презентация PowerPoint</vt:lpstr>
      <vt:lpstr>Презентация PowerPoint</vt:lpstr>
      <vt:lpstr>Презентация PowerPoint</vt:lpstr>
      <vt:lpstr>12 апреля </vt:lpstr>
      <vt:lpstr>    Моя работа заняла 3 место!</vt:lpstr>
      <vt:lpstr>      Изображения – воздушные змеи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Дракон </dc:title>
  <dc:creator>Админ</dc:creator>
  <cp:lastModifiedBy>Светлана Юрьевна</cp:lastModifiedBy>
  <cp:revision>41</cp:revision>
  <dcterms:created xsi:type="dcterms:W3CDTF">2021-02-26T03:10:28Z</dcterms:created>
  <dcterms:modified xsi:type="dcterms:W3CDTF">2021-03-28T07:54:57Z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1488999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