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69" r:id="rId2"/>
    <p:sldId id="258" r:id="rId3"/>
    <p:sldId id="257" r:id="rId4"/>
    <p:sldId id="256" r:id="rId5"/>
    <p:sldId id="259" r:id="rId6"/>
    <p:sldId id="268" r:id="rId7"/>
    <p:sldId id="260" r:id="rId8"/>
    <p:sldId id="261" r:id="rId9"/>
    <p:sldId id="262" r:id="rId10"/>
    <p:sldId id="265" r:id="rId11"/>
    <p:sldId id="266" r:id="rId12"/>
    <p:sldId id="267" r:id="rId13"/>
    <p:sldId id="263" r:id="rId14"/>
    <p:sldId id="270" r:id="rId15"/>
    <p:sldId id="264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77" d="100"/>
          <a:sy n="77" d="100"/>
        </p:scale>
        <p:origin x="34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67D0D-2B2C-4515-9F30-EA8DA53C04C8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1DEFF-997F-4FC7-A4D8-E76DF40D5B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F1DEFF-997F-4FC7-A4D8-E76DF40D5B6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c.pics.livejournal.com/djenden/2424457/86607/86607_original.jpg" TargetMode="External"/><Relationship Id="rId2" Type="http://schemas.openxmlformats.org/officeDocument/2006/relationships/hyperlink" Target="https://pbs.twimg.com/media/EZaq7DlWkAIEnfw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c.pics.livejournal.com/hrono61/14012115/1457360/1457360_original.png" TargetMode="External"/><Relationship Id="rId4" Type="http://schemas.openxmlformats.org/officeDocument/2006/relationships/hyperlink" Target="http://newskif.su/wp-content/uploads/2013/11/cb97f8e534d6.jpg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39952" y="3933056"/>
            <a:ext cx="4623048" cy="909748"/>
          </a:xfrm>
        </p:spPr>
        <p:txBody>
          <a:bodyPr/>
          <a:lstStyle/>
          <a:p>
            <a:r>
              <a:rPr lang="ru-RU" dirty="0"/>
              <a:t>. </a:t>
            </a:r>
            <a:r>
              <a:rPr lang="ru-RU" sz="1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Антон,М</a:t>
            </a:r>
            <a:r>
              <a:rPr lang="ru-RU" sz="18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9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г.Нерчинск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Банщикова</a:t>
            </a: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Александровна,</a:t>
            </a: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квалификационной категории</a:t>
            </a:r>
          </a:p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9 </a:t>
            </a:r>
            <a:r>
              <a:rPr lang="ru-RU" sz="1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г.Нерчинск</a:t>
            </a: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Презентация к исследовательской работе на тему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«Игры казачат»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60648"/>
            <a:ext cx="69847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Муниципальное бюджетное общеобразовательное учреждение</a:t>
            </a:r>
          </a:p>
          <a:p>
            <a:pPr algn="ctr"/>
            <a:r>
              <a:rPr lang="ru-RU" dirty="0"/>
              <a:t>Средняя общеобразовательная школа №9 г. Нерчинск</a:t>
            </a:r>
          </a:p>
          <a:p>
            <a:pPr algn="ctr"/>
            <a:r>
              <a:rPr lang="ru-RU" dirty="0"/>
              <a:t>Забайкальский край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Родословное древо</a:t>
            </a:r>
            <a:endParaRPr lang="ru-RU" dirty="0"/>
          </a:p>
        </p:txBody>
      </p:sp>
      <p:pic>
        <p:nvPicPr>
          <p:cNvPr id="5121" name="Picture 1" descr="C:\Users\Админ\Desktop\изображение_viber_2021-04-05_13-43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98290"/>
            <a:ext cx="6984717" cy="5259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r>
              <a:rPr lang="ru-RU" dirty="0" smtClean="0"/>
              <a:t>Бабки </a:t>
            </a:r>
          </a:p>
          <a:p>
            <a:r>
              <a:rPr lang="ru-RU" dirty="0" smtClean="0"/>
              <a:t>Лапта</a:t>
            </a:r>
          </a:p>
          <a:p>
            <a:r>
              <a:rPr lang="ru-RU" dirty="0" smtClean="0"/>
              <a:t>Борьба на руках</a:t>
            </a:r>
          </a:p>
          <a:p>
            <a:r>
              <a:rPr lang="ru-RU" dirty="0" smtClean="0"/>
              <a:t>Рубка шашкой</a:t>
            </a:r>
          </a:p>
          <a:p>
            <a:r>
              <a:rPr lang="ru-RU" dirty="0" smtClean="0"/>
              <a:t>Битва на бревне</a:t>
            </a:r>
          </a:p>
          <a:p>
            <a:r>
              <a:rPr lang="ru-RU" dirty="0" smtClean="0"/>
              <a:t>Игра в шапку</a:t>
            </a:r>
          </a:p>
          <a:p>
            <a:r>
              <a:rPr lang="ru-RU" dirty="0" err="1" smtClean="0"/>
              <a:t>Бегавушка</a:t>
            </a:r>
            <a:endParaRPr lang="ru-RU" dirty="0" smtClean="0"/>
          </a:p>
          <a:p>
            <a:r>
              <a:rPr lang="ru-RU" dirty="0" smtClean="0"/>
              <a:t>Казаки – разбойники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Старинные игры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1" descr="C:\Users\Админ\Desktop\86607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7402040" cy="4653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newskif.su/wp-content/uploads/2013/11/cb97f8e534d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4176464" cy="64211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52229" cy="378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700808"/>
            <a:ext cx="3672408" cy="489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Админ\Desktop\изображение_viber_2021-04-02_03-44-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0"/>
            <a:ext cx="4782684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>
                    <a:lumMod val="75000"/>
                    <a:lumOff val="25000"/>
                  </a:schemeClr>
                </a:solidFill>
                <a:hlinkClick r:id="rId2"/>
              </a:rPr>
              <a:t>                                Изображения: </a:t>
            </a:r>
          </a:p>
          <a:p>
            <a:pPr marL="0" indent="0">
              <a:buNone/>
            </a:pPr>
            <a:r>
              <a:rPr lang="ru-RU" u="sng" dirty="0" smtClean="0">
                <a:hlinkClick r:id="rId2"/>
              </a:rPr>
              <a:t>Режим доступа: </a:t>
            </a:r>
          </a:p>
          <a:p>
            <a:r>
              <a:rPr lang="ru-RU" u="sng" dirty="0" smtClean="0">
                <a:hlinkClick r:id="rId2"/>
              </a:rPr>
              <a:t>https://pbs.twimg.com/media/EZaq7DlWkAIEnfw.jpg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https://ic.pics.livejournal.com/djenden/2424457/86607/86607_original.jpg</a:t>
            </a:r>
            <a:endParaRPr lang="ru-RU" u="sng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newskif.su/wp-content/uploads/2013/11/cb97f8e534d6.jpg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https://ic.pics.livejournal.com/hrono61/14012115/1457360/1457360_original.png</a:t>
            </a:r>
            <a:endParaRPr lang="ru-RU" dirty="0" smtClean="0"/>
          </a:p>
          <a:p>
            <a:r>
              <a:rPr lang="ru-RU" dirty="0" smtClean="0"/>
              <a:t> Фотоматериалы автора и Нерчинского краеведческого музея (согласие получено)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152400"/>
            <a:ext cx="7139136" cy="972344"/>
          </a:xfrm>
        </p:spPr>
        <p:txBody>
          <a:bodyPr/>
          <a:lstStyle/>
          <a:p>
            <a:r>
              <a:rPr lang="ru-RU" dirty="0" smtClean="0"/>
              <a:t>              </a:t>
            </a:r>
            <a:r>
              <a:rPr lang="ru-RU" sz="3200" b="1" dirty="0" smtClean="0"/>
              <a:t>Источники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32656"/>
            <a:ext cx="4608249" cy="6361691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13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Игры казачат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11267" name="Picture 3" descr="https://i.mycdn.me/i?r=AyH4iRPQ2q0otWIFepML2LxRQtFvb5XsPxkbNeY2Xw9H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9969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Цель: </a:t>
            </a:r>
            <a:r>
              <a:rPr lang="ru-RU" sz="4800" dirty="0" smtClean="0">
                <a:solidFill>
                  <a:schemeClr val="bg1"/>
                </a:solidFill>
              </a:rPr>
              <a:t/>
            </a:r>
            <a:br>
              <a:rPr lang="ru-RU" sz="4800" dirty="0" smtClean="0">
                <a:solidFill>
                  <a:schemeClr val="bg1"/>
                </a:solidFill>
              </a:rPr>
            </a:br>
            <a:r>
              <a:rPr lang="ru-RU" sz="4800" dirty="0" smtClean="0">
                <a:solidFill>
                  <a:schemeClr val="bg1"/>
                </a:solidFill>
              </a:rPr>
              <a:t>узнать </a:t>
            </a:r>
            <a:r>
              <a:rPr lang="ru-RU" sz="4800" dirty="0" smtClean="0">
                <a:solidFill>
                  <a:schemeClr val="bg1"/>
                </a:solidFill>
              </a:rPr>
              <a:t>сохранились ли детские игры, в которые играли казачата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9888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Гипотеза: многие игры пришли к нам от наших предков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314" name="Picture 2" descr="https://pbs.twimg.com/media/EZaq7DlWkAIEnf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132856"/>
            <a:ext cx="7177462" cy="4150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924944"/>
            <a:ext cx="8229600" cy="1946920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204864"/>
            <a:ext cx="7859216" cy="20162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Казаки- определенное сословие, которое  существует в Российском государстве.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Переводится- </a:t>
            </a:r>
            <a:r>
              <a:rPr lang="ru-RU" dirty="0" smtClean="0">
                <a:solidFill>
                  <a:schemeClr val="bg1"/>
                </a:solidFill>
              </a:rPr>
              <a:t>«вольный человек»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060576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>ЗКВ </a:t>
            </a:r>
            <a:r>
              <a:rPr lang="ru-RU" sz="4400" dirty="0" smtClean="0">
                <a:solidFill>
                  <a:schemeClr val="bg1"/>
                </a:solidFill>
              </a:rPr>
              <a:t>основано в 1851 году, отвечало за охрану госграниц с Китаем и Монголией. </a:t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dirty="0"/>
          </a:p>
        </p:txBody>
      </p:sp>
      <p:pic>
        <p:nvPicPr>
          <p:cNvPr id="39940" name="Picture 4" descr="https://ic.pics.livejournal.com/hrono61/14012115/1457360/1457360_origina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636912"/>
            <a:ext cx="7460153" cy="4221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Нерчинский краеведческий музей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5449448" cy="408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372200" y="2564904"/>
            <a:ext cx="2314600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Младший научный сотрудник музея: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охлова Н В 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Казаков </a:t>
            </a:r>
            <a:r>
              <a:rPr lang="ru-RU" dirty="0" err="1" smtClean="0"/>
              <a:t>Мефодий</a:t>
            </a:r>
            <a:r>
              <a:rPr lang="ru-RU" dirty="0" smtClean="0"/>
              <a:t> Егорович</a:t>
            </a:r>
            <a:endParaRPr lang="ru-RU" dirty="0"/>
          </a:p>
        </p:txBody>
      </p:sp>
      <p:pic>
        <p:nvPicPr>
          <p:cNvPr id="4098" name="Picture 2" descr="C:\Users\Админ\Desktop\изображение_viber_2021-04-02_03-45-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371600"/>
            <a:ext cx="3600400" cy="53260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Казаков Василий Георгиевич</a:t>
            </a:r>
            <a:endParaRPr lang="ru-RU" dirty="0"/>
          </a:p>
        </p:txBody>
      </p:sp>
      <p:pic>
        <p:nvPicPr>
          <p:cNvPr id="2050" name="Picture 2" descr="C:\Users\Админ\Desktop\изображение_viber_2021-04-02_03-44-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381" y="1396346"/>
            <a:ext cx="4557238" cy="5118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194</TotalTime>
  <Words>123</Words>
  <Application>Microsoft Office PowerPoint</Application>
  <PresentationFormat>Экран (4:3)</PresentationFormat>
  <Paragraphs>38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Constantia</vt:lpstr>
      <vt:lpstr>Times New Roman</vt:lpstr>
      <vt:lpstr>Wingdings 2</vt:lpstr>
      <vt:lpstr>Бумажная</vt:lpstr>
      <vt:lpstr>Презентация к исследовательской работе на тему  «Игры казачат»</vt:lpstr>
      <vt:lpstr>Игры казачат</vt:lpstr>
      <vt:lpstr>Цель:  узнать сохранились ли детские игры, в которые играли казачата</vt:lpstr>
      <vt:lpstr> Гипотеза: многие игры пришли к нам от наших предков</vt:lpstr>
      <vt:lpstr>  Казаки- определенное сословие, которое  существует в Российском государстве.  Переводится- «вольный человек»  </vt:lpstr>
      <vt:lpstr>ЗКВ основано в 1851 году, отвечало за охрану госграниц с Китаем и Монголией.  </vt:lpstr>
      <vt:lpstr>Нерчинский краеведческий музей </vt:lpstr>
      <vt:lpstr>Казаков Мефодий Егорович</vt:lpstr>
      <vt:lpstr>Казаков Василий Георгиевич</vt:lpstr>
      <vt:lpstr>Родословное древо</vt:lpstr>
      <vt:lpstr>Старинные игры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Источники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казачат</dc:title>
  <dc:creator>Админ</dc:creator>
  <cp:lastModifiedBy>Светлана Юрьевна</cp:lastModifiedBy>
  <cp:revision>21</cp:revision>
  <dcterms:created xsi:type="dcterms:W3CDTF">2021-04-05T03:15:39Z</dcterms:created>
  <dcterms:modified xsi:type="dcterms:W3CDTF">2021-04-15T10:26:29Z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990181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