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4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123rf.com/&#1060;&#1086;&#1090;&#1086;-&#1089;&#1086;-&#1089;&#1090;&#1086;&#1082;&#1072;/&#1089;&#1082;&#1086;&#1088;&#1086;&#1089;&#1090;&#1100;.html?sti=nblkhmew0f1x9e3mnz%7C" TargetMode="External"/><Relationship Id="rId2" Type="http://schemas.openxmlformats.org/officeDocument/2006/relationships/hyperlink" Target="https://mgh.do.am/publ/temy_po_fizike/mekhanika/skorost_i_uskorenie/2-1-0-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65628" y="3710151"/>
            <a:ext cx="3163614" cy="1681655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М. Диана Александровна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 «б» класса, МБОУ «Плесецкая школа»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Морозова Екатерина Георгиевна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890345"/>
            <a:ext cx="93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38704" y="262759"/>
            <a:ext cx="7220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                 «Плесецкая средняя школа»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область, поселок Плесецк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5960" y="1765738"/>
            <a:ext cx="5433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физики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</a:p>
          <a:p>
            <a:pPr lvl="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«Скорость и ускорение»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9438" y="6159062"/>
            <a:ext cx="269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Плесецк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 2021 уч. год</a:t>
            </a:r>
          </a:p>
        </p:txBody>
      </p:sp>
    </p:spTree>
    <p:extLst>
      <p:ext uri="{BB962C8B-B14F-4D97-AF65-F5344CB8AC3E}">
        <p14:creationId xmlns:p14="http://schemas.microsoft.com/office/powerpoint/2010/main" val="39374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248" y="2385848"/>
            <a:ext cx="4348655" cy="34334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векторная физическая величина, характеризующая быстроту перемещения и направление движения материальной точки относительно выбранной системы отсчёта.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0166" y="1051035"/>
            <a:ext cx="6558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539" y="2183454"/>
            <a:ext cx="6674068" cy="3754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5330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81001" y="2364828"/>
                <a:ext cx="4233040" cy="3034051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 </a:t>
                </a:r>
                <a:r>
                  <a:rPr lang="el-G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Ʋ</a:t>
                </a:r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 измерения: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 СИ)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Формула: </a:t>
                </a:r>
                <a:r>
                  <a:rPr lang="el-G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Ʋ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Векторная величина</a:t>
                </a:r>
              </a:p>
              <a:p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1" y="2364828"/>
                <a:ext cx="4233040" cy="3034051"/>
              </a:xfrm>
              <a:blipFill>
                <a:blip r:embed="rId2"/>
                <a:stretch>
                  <a:fillRect l="-2594" t="-3614" r="-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18842" y="630621"/>
            <a:ext cx="303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endParaRPr lang="ru-RU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65" y="1737336"/>
            <a:ext cx="6895426" cy="40223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485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9153" y="2667527"/>
            <a:ext cx="4579882" cy="332337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скорость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скалярная физическая величина характеризующая быстроту перемещения тела  , численно равная пройденному пути к затраченному времени.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6993" y="746234"/>
            <a:ext cx="7147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скорость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80" y="2084661"/>
            <a:ext cx="6061841" cy="4212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6577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1930" y="2858815"/>
            <a:ext cx="4288221" cy="255401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векторная физическая величина характеризующая быстроту изменения скорости с течением времени.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7917" y="714703"/>
            <a:ext cx="363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29" y="2057131"/>
            <a:ext cx="6651812" cy="41573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7593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8656" y="2869324"/>
                <a:ext cx="3980793" cy="2511973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 измерения: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−Ʋ₀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Векторная величина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656" y="2869324"/>
                <a:ext cx="3980793" cy="2511973"/>
              </a:xfrm>
              <a:blipFill>
                <a:blip r:embed="rId2"/>
                <a:stretch>
                  <a:fillRect l="-2757" t="-4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93021" y="567559"/>
            <a:ext cx="3615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665" y="1496739"/>
            <a:ext cx="6555827" cy="47966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523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2514" y="1745809"/>
            <a:ext cx="8889124" cy="191288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ускорения совпадает с направлением вектора изменения скорости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593" y="777765"/>
            <a:ext cx="6169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ускорения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3150" b="11057"/>
          <a:stretch/>
        </p:blipFill>
        <p:spPr>
          <a:xfrm>
            <a:off x="2417379" y="3342288"/>
            <a:ext cx="7620000" cy="26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18290"/>
            <a:ext cx="10886090" cy="4400395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SzPct val="125000"/>
            </a:pPr>
            <a:r>
              <a:rPr lang="ru-RU" sz="2400" dirty="0">
                <a:latin typeface="Trebuchet MS" panose="020B0603020202020204"/>
              </a:rPr>
              <a:t>1. Физика. 7 класс: учебник для общеобразовательных учреждений/ А. В. Перышкин Москва: Дрофа, 2018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ru-RU" sz="2400" dirty="0" smtClean="0">
                <a:latin typeface="Trebuchet MS" panose="020B0603020202020204"/>
              </a:rPr>
              <a:t>2. Механика </a:t>
            </a:r>
            <a:r>
              <a:rPr lang="en-US" sz="2400" dirty="0">
                <a:latin typeface="Trebuchet MS" panose="020B0603020202020204"/>
              </a:rPr>
              <a:t>[</a:t>
            </a:r>
            <a:r>
              <a:rPr lang="ru-RU" sz="2400" dirty="0">
                <a:latin typeface="Trebuchet MS" panose="020B0603020202020204"/>
              </a:rPr>
              <a:t>Электронный ресурс</a:t>
            </a:r>
            <a:r>
              <a:rPr lang="en-US" sz="2400" dirty="0">
                <a:latin typeface="Trebuchet MS" panose="020B0603020202020204"/>
              </a:rPr>
              <a:t>]</a:t>
            </a:r>
            <a:r>
              <a:rPr lang="ru-RU" sz="2400" dirty="0">
                <a:latin typeface="Trebuchet MS" panose="020B0603020202020204"/>
              </a:rPr>
              <a:t>. </a:t>
            </a:r>
            <a:r>
              <a:rPr lang="ru-RU" sz="2400" dirty="0" smtClean="0">
                <a:latin typeface="Trebuchet MS" panose="020B0603020202020204"/>
              </a:rPr>
              <a:t>Скорость. Ускорение  – </a:t>
            </a:r>
            <a:r>
              <a:rPr lang="ru-RU" sz="2400" dirty="0">
                <a:latin typeface="Trebuchet MS" panose="020B0603020202020204"/>
              </a:rPr>
              <a:t>Режим </a:t>
            </a:r>
            <a:r>
              <a:rPr lang="ru-RU" sz="2400" dirty="0" smtClean="0">
                <a:latin typeface="Trebuchet MS" panose="020B0603020202020204"/>
              </a:rPr>
              <a:t>доступа:</a:t>
            </a:r>
            <a:r>
              <a:rPr lang="en-US" sz="2400" dirty="0" smtClean="0">
                <a:latin typeface="Trebuchet MS" panose="020B0603020202020204"/>
                <a:hlinkClick r:id="rId2"/>
              </a:rPr>
              <a:t>https</a:t>
            </a:r>
            <a:r>
              <a:rPr lang="en-US" sz="2400" dirty="0">
                <a:latin typeface="Trebuchet MS" panose="020B0603020202020204"/>
                <a:hlinkClick r:id="rId2"/>
              </a:rPr>
              <a:t>://</a:t>
            </a:r>
            <a:r>
              <a:rPr lang="en-US" sz="2400" dirty="0" smtClean="0">
                <a:latin typeface="Trebuchet MS" panose="020B0603020202020204"/>
                <a:hlinkClick r:id="rId2"/>
              </a:rPr>
              <a:t>mgh.do.am/publ/temy_po_fizike/mekhanika/skorost_i_uskorenie/2-1-0-4</a:t>
            </a:r>
            <a:endParaRPr lang="ru-RU" sz="2400" dirty="0" smtClean="0">
              <a:latin typeface="Trebuchet MS" panose="020B0603020202020204"/>
            </a:endParaRPr>
          </a:p>
          <a:p>
            <a:pPr lvl="0">
              <a:lnSpc>
                <a:spcPct val="120000"/>
              </a:lnSpc>
              <a:buSzPct val="125000"/>
            </a:pPr>
            <a:r>
              <a:rPr lang="ru-RU" sz="2400" dirty="0" smtClean="0">
                <a:latin typeface="Trebuchet MS" panose="020B0603020202020204"/>
              </a:rPr>
              <a:t>3. Изображения – Режим доступа: </a:t>
            </a:r>
            <a:r>
              <a:rPr lang="en-US" sz="2400" dirty="0">
                <a:latin typeface="Trebuchet MS" panose="020B0603020202020204"/>
                <a:hlinkClick r:id="rId3"/>
              </a:rPr>
              <a:t>https://ru.123rf.com/</a:t>
            </a:r>
            <a:r>
              <a:rPr lang="ru-RU" sz="2400" dirty="0">
                <a:latin typeface="Trebuchet MS" panose="020B0603020202020204"/>
                <a:hlinkClick r:id="rId3"/>
              </a:rPr>
              <a:t>Фото-со-стока/скорость.</a:t>
            </a:r>
            <a:r>
              <a:rPr lang="en-US" sz="2400" dirty="0" err="1" smtClean="0">
                <a:latin typeface="Trebuchet MS" panose="020B0603020202020204"/>
                <a:hlinkClick r:id="rId3"/>
              </a:rPr>
              <a:t>html?sti</a:t>
            </a:r>
            <a:r>
              <a:rPr lang="en-US" sz="2400" dirty="0" smtClean="0">
                <a:latin typeface="Trebuchet MS" panose="020B0603020202020204"/>
                <a:hlinkClick r:id="rId3"/>
              </a:rPr>
              <a:t>=nblkhmew0f1x9e3mnz%7C</a:t>
            </a:r>
            <a:endParaRPr lang="ru-RU" sz="2400" smtClean="0">
              <a:latin typeface="Trebuchet MS" panose="020B0603020202020204"/>
            </a:endParaRPr>
          </a:p>
          <a:p>
            <a:pPr marL="0" lvl="0" indent="0">
              <a:lnSpc>
                <a:spcPct val="120000"/>
              </a:lnSpc>
              <a:buSzPct val="125000"/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8938" y="493987"/>
            <a:ext cx="417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145" y="1912883"/>
            <a:ext cx="6180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309</TotalTime>
  <Words>240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Cambria Math</vt:lpstr>
      <vt:lpstr>Century Gothic</vt:lpstr>
      <vt:lpstr>Times New Roman</vt:lpstr>
      <vt:lpstr>Trebuchet MS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Морозова</dc:creator>
  <cp:lastModifiedBy>Диана Морозова</cp:lastModifiedBy>
  <cp:revision>18</cp:revision>
  <dcterms:created xsi:type="dcterms:W3CDTF">2021-06-15T09:15:41Z</dcterms:created>
  <dcterms:modified xsi:type="dcterms:W3CDTF">2021-06-18T10:56:48Z</dcterms:modified>
</cp:coreProperties>
</file>