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21C"/>
    <a:srgbClr val="0D8697"/>
    <a:srgbClr val="C6247A"/>
    <a:srgbClr val="C52378"/>
    <a:srgbClr val="98124D"/>
    <a:srgbClr val="853E5B"/>
    <a:srgbClr val="F94900"/>
    <a:srgbClr val="613125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7" d="100"/>
          <a:sy n="77" d="100"/>
        </p:scale>
        <p:origin x="2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4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7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56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124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3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89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2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21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25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01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1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1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4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5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0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4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89A218-1BD9-44B7-AD25-60C2204205A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9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chportfolio.ru/materials/show/8626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5" y="508199"/>
            <a:ext cx="731287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Муниципальное бюджетное  общеобразовательное учреждение</a:t>
            </a:r>
            <a:br>
              <a:rPr lang="ru-RU" sz="1400" dirty="0"/>
            </a:br>
            <a:r>
              <a:rPr lang="ru-RU" sz="1400" dirty="0"/>
              <a:t>       "Средняя общеобразовательная  казачья  школа" </a:t>
            </a:r>
            <a:br>
              <a:rPr lang="ru-RU" sz="1400" dirty="0"/>
            </a:br>
            <a:r>
              <a:rPr lang="ru-RU" sz="1400" dirty="0"/>
              <a:t>  с. Знаменка, Нерчинский район, Забайкальский край</a:t>
            </a:r>
          </a:p>
          <a:p>
            <a:pPr algn="ctr"/>
            <a:endParaRPr lang="ru-RU" sz="2800" b="1" dirty="0" smtClean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Презентация к классному часу на тему:</a:t>
            </a:r>
          </a:p>
          <a:p>
            <a:pPr algn="ctr"/>
            <a:r>
              <a:rPr lang="ru-RU" sz="28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Вспомним </a:t>
            </a:r>
            <a:r>
              <a:rPr lang="ru-RU" sz="28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всех поименно</a:t>
            </a:r>
            <a:r>
              <a:rPr lang="ru-RU" sz="28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…»</a:t>
            </a:r>
          </a:p>
          <a:p>
            <a:pPr algn="ctr"/>
            <a:endParaRPr lang="ru-RU" sz="28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8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dirty="0" smtClean="0"/>
              <a:t>                                                                             Автор- </a:t>
            </a:r>
            <a:r>
              <a:rPr lang="ru-RU" dirty="0"/>
              <a:t>составитель:</a:t>
            </a:r>
          </a:p>
          <a:p>
            <a:r>
              <a:rPr lang="ru-RU" dirty="0" smtClean="0"/>
              <a:t>                                                                       Чуева </a:t>
            </a:r>
            <a:r>
              <a:rPr lang="ru-RU" dirty="0"/>
              <a:t>Надежда Сергеевна,</a:t>
            </a:r>
          </a:p>
          <a:p>
            <a:r>
              <a:rPr lang="ru-RU" dirty="0" smtClean="0"/>
              <a:t>                                                         учитель </a:t>
            </a:r>
            <a:r>
              <a:rPr lang="ru-RU" dirty="0"/>
              <a:t>истории и обществознания</a:t>
            </a:r>
          </a:p>
          <a:p>
            <a:r>
              <a:rPr lang="ru-RU" dirty="0" smtClean="0"/>
              <a:t>                                                                  МБОУ </a:t>
            </a:r>
            <a:r>
              <a:rPr lang="ru-RU" dirty="0"/>
              <a:t>« СОКШ с. Знаменка»</a:t>
            </a:r>
          </a:p>
          <a:p>
            <a:pPr algn="ctr"/>
            <a:endParaRPr lang="ru-RU" sz="2800" b="1" dirty="0" smtClean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Мальцев Федор Федосеевич.</a:t>
            </a:r>
            <a:endParaRPr lang="ru-RU" sz="3600" dirty="0" smtClean="0"/>
          </a:p>
          <a:p>
            <a:pPr lvl="0" algn="ctr"/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core\Desktop\на конкурс\20191010_183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721" y="1431976"/>
            <a:ext cx="2778908" cy="4285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Шеломенцев Гавриил Иванович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core\Desktop\на конкурс\20191010_18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279" y="1445208"/>
            <a:ext cx="2837792" cy="4339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Таратухин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Константин Гаврилович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41" name="Picture 1" descr="C:\Users\core\Desktop\на конкурс\20191010_183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340" y="1411969"/>
            <a:ext cx="2923670" cy="4388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Зенков</a:t>
            </a: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Корниил</a:t>
            </a: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Иванович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217" name="Picture 1" descr="C:\Users\core\Desktop\на конкурс\20191010_183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31" y="1324130"/>
            <a:ext cx="2901088" cy="451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Ушакова Анна Прокопьевна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3" name="Picture 1" descr="C:\Users\core\Desktop\на конкурс\20191010_183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224" y="1510153"/>
            <a:ext cx="2681231" cy="4230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Ушаков Петр Даниилович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69" name="Picture 1" descr="C:\Users\core\Desktop\на конкурс\20191010_18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714" y="1419515"/>
            <a:ext cx="2905848" cy="4353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Трофимов Андрей Ильич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550" y="1450668"/>
            <a:ext cx="2711250" cy="43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2149" y="904461"/>
            <a:ext cx="7066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08A50"/>
                </a:solidFill>
                <a:latin typeface="Verdana" panose="020B0604030504040204" pitchFamily="34" charset="0"/>
              </a:rPr>
              <a:t>Сценарий классного часа на тему: « Вспомним всех поименно</a:t>
            </a:r>
            <a:r>
              <a:rPr lang="ru-RU" b="1" dirty="0" smtClean="0">
                <a:solidFill>
                  <a:srgbClr val="A08A50"/>
                </a:solidFill>
                <a:latin typeface="Verdana" panose="020B0604030504040204" pitchFamily="34" charset="0"/>
              </a:rPr>
              <a:t>…»</a:t>
            </a:r>
          </a:p>
          <a:p>
            <a:r>
              <a:rPr lang="en-US" b="1" dirty="0">
                <a:solidFill>
                  <a:srgbClr val="A08A50"/>
                </a:solidFill>
                <a:latin typeface="Verdana" panose="020B0604030504040204" pitchFamily="34" charset="0"/>
                <a:hlinkClick r:id="rId2"/>
              </a:rPr>
              <a:t>https://</a:t>
            </a:r>
            <a:r>
              <a:rPr lang="en-US" b="1" dirty="0" smtClean="0">
                <a:solidFill>
                  <a:srgbClr val="A08A50"/>
                </a:solidFill>
                <a:latin typeface="Verdana" panose="020B0604030504040204" pitchFamily="34" charset="0"/>
                <a:hlinkClick r:id="rId2"/>
              </a:rPr>
              <a:t>uchportfolio.ru/materials/show/86267</a:t>
            </a:r>
            <a:endParaRPr lang="ru-RU" b="1" dirty="0" smtClean="0">
              <a:solidFill>
                <a:srgbClr val="A08A50"/>
              </a:solidFill>
              <a:latin typeface="Verdana" panose="020B0604030504040204" pitchFamily="34" charset="0"/>
            </a:endParaRPr>
          </a:p>
          <a:p>
            <a:endParaRPr lang="ru-RU" b="1" i="0" dirty="0">
              <a:solidFill>
                <a:srgbClr val="A08A5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5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Быков Николай Петрович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core\Desktop\на конкурс\20191010_182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525" y="1583418"/>
            <a:ext cx="2893326" cy="4192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8537" y="1025360"/>
            <a:ext cx="661999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3456" y="551701"/>
            <a:ext cx="738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Хохлов Сергей Федорович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core\Desktop\на конкурс\20191010_182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762" y="1486546"/>
            <a:ext cx="2438826" cy="4174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Казанцев Иван Тихонович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core\Desktop\на конкурс\20191010_183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690" y="1646916"/>
            <a:ext cx="2606723" cy="4177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Рязанцев Александр Михайлович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core\Desktop\на конкурс\20191010_183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191" y="1515079"/>
            <a:ext cx="2674961" cy="4343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Писарев Георгий Устинович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core\Desktop\на конкурс\20191010_18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624" y="1464316"/>
            <a:ext cx="2788604" cy="4353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Лесков Дмитрий Никифорович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core\Desktop\на конкурс\20191010_183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281" y="1431975"/>
            <a:ext cx="2990708" cy="4312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Медведкин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Александр Вениаминович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core\Desktop\на конкурс\20191010_183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778" y="1844079"/>
            <a:ext cx="2683907" cy="4094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456" y="551701"/>
            <a:ext cx="7383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Подойницын Степан Михайлович.</a:t>
            </a:r>
            <a:endParaRPr lang="ru-RU" sz="3600" dirty="0" smtClean="0"/>
          </a:p>
          <a:p>
            <a:pPr lvl="0" algn="ctr"/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core\Desktop\на конкурс\20191010_182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431" y="1374862"/>
            <a:ext cx="2526683" cy="4449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587</TotalTime>
  <Words>63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Garamond</vt:lpstr>
      <vt:lpstr>Tahoma</vt:lpstr>
      <vt:lpstr>Times New Roman</vt:lpstr>
      <vt:lpstr>Verdana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Светлана Юрьевна</cp:lastModifiedBy>
  <cp:revision>105</cp:revision>
  <dcterms:created xsi:type="dcterms:W3CDTF">2013-11-19T05:52:05Z</dcterms:created>
  <dcterms:modified xsi:type="dcterms:W3CDTF">2021-07-14T07:44:31Z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1257451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