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10"/>
  </p:notesMasterIdLst>
  <p:sldIdLst>
    <p:sldId id="256" r:id="rId2"/>
    <p:sldId id="264" r:id="rId3"/>
    <p:sldId id="258" r:id="rId4"/>
    <p:sldId id="260" r:id="rId5"/>
    <p:sldId id="263" r:id="rId6"/>
    <p:sldId id="265" r:id="rId7"/>
    <p:sldId id="267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A2B"/>
    <a:srgbClr val="F3501D"/>
    <a:srgbClr val="BE8AB0"/>
    <a:srgbClr val="BA6F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29130E-E33A-4F6C-8F67-F71A20D9EAD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57123D-929F-40B7-BC58-FA7C3D7A7DE3}">
      <dgm:prSet phldrT="[Текст]" custT="1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r>
            <a:rPr lang="ru-RU" sz="2400" b="1" i="1" dirty="0" smtClean="0">
              <a:solidFill>
                <a:srgbClr val="002060"/>
              </a:solidFill>
            </a:rPr>
            <a:t>Пространственные (или пластические) виды искусства</a:t>
          </a:r>
        </a:p>
        <a:p>
          <a:pPr algn="l"/>
          <a:r>
            <a:rPr lang="ru-RU" sz="2000" dirty="0" smtClean="0"/>
            <a:t>- существуют в пространстве, не изменяясь и не развиваясь во времени; </a:t>
          </a:r>
        </a:p>
        <a:p>
          <a:pPr algn="l"/>
          <a:r>
            <a:rPr lang="ru-RU" sz="2000" dirty="0" smtClean="0"/>
            <a:t>- имеют предметный характер; </a:t>
          </a:r>
          <a:br>
            <a:rPr lang="ru-RU" sz="2000" dirty="0" smtClean="0"/>
          </a:br>
          <a:r>
            <a:rPr lang="ru-RU" sz="2000" dirty="0" smtClean="0"/>
            <a:t>- выполняются путем обработки вещественного материала; </a:t>
          </a:r>
        </a:p>
        <a:p>
          <a:pPr algn="l"/>
          <a:r>
            <a:rPr lang="ru-RU" sz="2000" dirty="0" smtClean="0"/>
            <a:t>- воспринимаются зрителями непосредственно и визуально.</a:t>
          </a:r>
        </a:p>
      </dgm:t>
    </dgm:pt>
    <dgm:pt modelId="{12A75FE7-5A60-4B20-9CEB-7AA516A1D113}" type="parTrans" cxnId="{6E53CD89-2729-455D-904E-83B7F7BCEDE1}">
      <dgm:prSet/>
      <dgm:spPr/>
      <dgm:t>
        <a:bodyPr/>
        <a:lstStyle/>
        <a:p>
          <a:endParaRPr lang="ru-RU"/>
        </a:p>
      </dgm:t>
    </dgm:pt>
    <dgm:pt modelId="{CCCB3B1D-4525-46B7-8D91-232D5E1FE1D6}" type="sibTrans" cxnId="{6E53CD89-2729-455D-904E-83B7F7BCEDE1}">
      <dgm:prSet/>
      <dgm:spPr/>
      <dgm:t>
        <a:bodyPr/>
        <a:lstStyle/>
        <a:p>
          <a:endParaRPr lang="ru-RU"/>
        </a:p>
      </dgm:t>
    </dgm:pt>
    <dgm:pt modelId="{A0D0C8BF-E245-4509-B881-B0234AF8A21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Изобразительные </a:t>
          </a:r>
          <a:endParaRPr lang="ru-RU" sz="2000" b="1" dirty="0">
            <a:solidFill>
              <a:srgbClr val="C00000"/>
            </a:solidFill>
          </a:endParaRPr>
        </a:p>
      </dgm:t>
    </dgm:pt>
    <dgm:pt modelId="{663A8F6A-ED41-4B15-921A-16BBE0BBBFBD}" type="parTrans" cxnId="{E08976FF-34BF-4461-AC21-DD659EE17A07}">
      <dgm:prSet/>
      <dgm:spPr/>
      <dgm:t>
        <a:bodyPr/>
        <a:lstStyle/>
        <a:p>
          <a:endParaRPr lang="ru-RU"/>
        </a:p>
      </dgm:t>
    </dgm:pt>
    <dgm:pt modelId="{705B058A-12A8-431E-8239-308127040E87}" type="sibTrans" cxnId="{E08976FF-34BF-4461-AC21-DD659EE17A07}">
      <dgm:prSet/>
      <dgm:spPr/>
      <dgm:t>
        <a:bodyPr/>
        <a:lstStyle/>
        <a:p>
          <a:endParaRPr lang="ru-RU"/>
        </a:p>
      </dgm:t>
    </dgm:pt>
    <dgm:pt modelId="{ED8A4F12-529F-43F5-8DEF-F89A29AEE678}">
      <dgm:prSet phldrT="[Текст]" custT="1"/>
      <dgm:spPr/>
      <dgm:t>
        <a:bodyPr/>
        <a:lstStyle/>
        <a:p>
          <a:r>
            <a:rPr lang="ru-RU" sz="1800" b="1" dirty="0" smtClean="0"/>
            <a:t>Живопись </a:t>
          </a:r>
          <a:endParaRPr lang="ru-RU" sz="1800" b="1" dirty="0"/>
        </a:p>
      </dgm:t>
    </dgm:pt>
    <dgm:pt modelId="{D262E8EB-5129-4F0B-9605-2D8320E2E173}" type="parTrans" cxnId="{E1409BA0-1A46-400E-B151-082BFA375CBC}">
      <dgm:prSet/>
      <dgm:spPr/>
      <dgm:t>
        <a:bodyPr/>
        <a:lstStyle/>
        <a:p>
          <a:endParaRPr lang="ru-RU"/>
        </a:p>
      </dgm:t>
    </dgm:pt>
    <dgm:pt modelId="{D30748E8-5418-4BD9-9F09-B52F29CDF3F4}" type="sibTrans" cxnId="{E1409BA0-1A46-400E-B151-082BFA375CBC}">
      <dgm:prSet/>
      <dgm:spPr/>
      <dgm:t>
        <a:bodyPr/>
        <a:lstStyle/>
        <a:p>
          <a:endParaRPr lang="ru-RU"/>
        </a:p>
      </dgm:t>
    </dgm:pt>
    <dgm:pt modelId="{7DC40758-00A9-431D-980A-34D924301BE2}">
      <dgm:prSet phldrT="[Текст]" custT="1"/>
      <dgm:spPr/>
      <dgm:t>
        <a:bodyPr/>
        <a:lstStyle/>
        <a:p>
          <a:r>
            <a:rPr lang="ru-RU" sz="1800" b="1" dirty="0" smtClean="0"/>
            <a:t>Скульптура</a:t>
          </a:r>
          <a:endParaRPr lang="ru-RU" sz="1800" b="1" dirty="0"/>
        </a:p>
      </dgm:t>
    </dgm:pt>
    <dgm:pt modelId="{42EF5A3D-1DBF-4201-962E-71CC0DD99557}" type="parTrans" cxnId="{8EE8AAAB-C9D2-4A75-82E0-F9579D3E9E3F}">
      <dgm:prSet/>
      <dgm:spPr/>
      <dgm:t>
        <a:bodyPr/>
        <a:lstStyle/>
        <a:p>
          <a:endParaRPr lang="ru-RU"/>
        </a:p>
      </dgm:t>
    </dgm:pt>
    <dgm:pt modelId="{7CFBC712-F8C0-40D4-A8DF-4D17FF9D4216}" type="sibTrans" cxnId="{8EE8AAAB-C9D2-4A75-82E0-F9579D3E9E3F}">
      <dgm:prSet/>
      <dgm:spPr/>
      <dgm:t>
        <a:bodyPr/>
        <a:lstStyle/>
        <a:p>
          <a:endParaRPr lang="ru-RU"/>
        </a:p>
      </dgm:t>
    </dgm:pt>
    <dgm:pt modelId="{57CE1BBF-4931-4288-8DBF-18A6FC65F4A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Неизобразительные</a:t>
          </a:r>
        </a:p>
        <a:p>
          <a:r>
            <a:rPr lang="ru-RU" sz="2000" b="1" dirty="0" smtClean="0">
              <a:solidFill>
                <a:srgbClr val="C00000"/>
              </a:solidFill>
            </a:rPr>
            <a:t>(конструктивные) </a:t>
          </a:r>
          <a:endParaRPr lang="ru-RU" sz="2000" b="1" dirty="0">
            <a:solidFill>
              <a:srgbClr val="C00000"/>
            </a:solidFill>
          </a:endParaRPr>
        </a:p>
      </dgm:t>
    </dgm:pt>
    <dgm:pt modelId="{A7664D60-E14B-4D9A-91C6-0D11DD307F04}" type="parTrans" cxnId="{77AE8F7B-166D-40D4-A55B-702350271AEA}">
      <dgm:prSet/>
      <dgm:spPr/>
      <dgm:t>
        <a:bodyPr/>
        <a:lstStyle/>
        <a:p>
          <a:endParaRPr lang="ru-RU"/>
        </a:p>
      </dgm:t>
    </dgm:pt>
    <dgm:pt modelId="{4E3F38E8-453F-4DB0-84D0-C211F162FD6E}" type="sibTrans" cxnId="{77AE8F7B-166D-40D4-A55B-702350271AEA}">
      <dgm:prSet/>
      <dgm:spPr/>
      <dgm:t>
        <a:bodyPr/>
        <a:lstStyle/>
        <a:p>
          <a:endParaRPr lang="ru-RU"/>
        </a:p>
      </dgm:t>
    </dgm:pt>
    <dgm:pt modelId="{E93901D8-D513-4D60-BD06-3C603B5CCE1E}">
      <dgm:prSet phldrT="[Текст]" custT="1"/>
      <dgm:spPr/>
      <dgm:t>
        <a:bodyPr/>
        <a:lstStyle/>
        <a:p>
          <a:r>
            <a:rPr lang="ru-RU" sz="1800" b="1" dirty="0" smtClean="0"/>
            <a:t>Архитектура </a:t>
          </a:r>
        </a:p>
      </dgm:t>
    </dgm:pt>
    <dgm:pt modelId="{7C9620D4-EC2B-4F55-9CF6-AEC4E913238F}" type="parTrans" cxnId="{1CCDE131-6833-4784-B3C3-BD309446C450}">
      <dgm:prSet/>
      <dgm:spPr/>
      <dgm:t>
        <a:bodyPr/>
        <a:lstStyle/>
        <a:p>
          <a:endParaRPr lang="ru-RU"/>
        </a:p>
      </dgm:t>
    </dgm:pt>
    <dgm:pt modelId="{2AD97B06-701F-4710-9BEC-1936D3781B7B}" type="sibTrans" cxnId="{1CCDE131-6833-4784-B3C3-BD309446C450}">
      <dgm:prSet/>
      <dgm:spPr/>
      <dgm:t>
        <a:bodyPr/>
        <a:lstStyle/>
        <a:p>
          <a:endParaRPr lang="ru-RU"/>
        </a:p>
      </dgm:t>
    </dgm:pt>
    <dgm:pt modelId="{0547725C-C0AE-412E-9060-A9E96A24F925}">
      <dgm:prSet custT="1"/>
      <dgm:spPr/>
      <dgm:t>
        <a:bodyPr/>
        <a:lstStyle/>
        <a:p>
          <a:r>
            <a:rPr lang="ru-RU" sz="1800" b="1" dirty="0" smtClean="0"/>
            <a:t>Графика </a:t>
          </a:r>
          <a:endParaRPr lang="ru-RU" sz="1800" b="1" dirty="0"/>
        </a:p>
      </dgm:t>
    </dgm:pt>
    <dgm:pt modelId="{F44837DE-CE75-44C8-9B09-C3E9E39943C2}" type="parTrans" cxnId="{0B93EBB4-64C1-4FF4-A5A8-398D085E09BB}">
      <dgm:prSet/>
      <dgm:spPr/>
      <dgm:t>
        <a:bodyPr/>
        <a:lstStyle/>
        <a:p>
          <a:endParaRPr lang="ru-RU"/>
        </a:p>
      </dgm:t>
    </dgm:pt>
    <dgm:pt modelId="{2DB17500-35E8-479D-BA6F-697C2FE3A9FC}" type="sibTrans" cxnId="{0B93EBB4-64C1-4FF4-A5A8-398D085E09BB}">
      <dgm:prSet/>
      <dgm:spPr/>
      <dgm:t>
        <a:bodyPr/>
        <a:lstStyle/>
        <a:p>
          <a:endParaRPr lang="ru-RU"/>
        </a:p>
      </dgm:t>
    </dgm:pt>
    <dgm:pt modelId="{F66A0C09-6C47-4500-BD2D-CD8BDEAEF702}">
      <dgm:prSet/>
      <dgm:spPr/>
      <dgm:t>
        <a:bodyPr/>
        <a:lstStyle/>
        <a:p>
          <a:r>
            <a:rPr lang="ru-RU" b="1" dirty="0" smtClean="0"/>
            <a:t>Декоративно-прикладное </a:t>
          </a:r>
          <a:endParaRPr lang="ru-RU" b="1" dirty="0"/>
        </a:p>
      </dgm:t>
    </dgm:pt>
    <dgm:pt modelId="{EF8F5B5D-5399-4ABD-8A4F-3F76D4066FC3}" type="parTrans" cxnId="{1EA941A3-8DC1-4E6E-8967-55277D10374F}">
      <dgm:prSet/>
      <dgm:spPr/>
      <dgm:t>
        <a:bodyPr/>
        <a:lstStyle/>
        <a:p>
          <a:endParaRPr lang="ru-RU"/>
        </a:p>
      </dgm:t>
    </dgm:pt>
    <dgm:pt modelId="{619FA4E5-A83F-4357-A780-51DF2A9C457E}" type="sibTrans" cxnId="{1EA941A3-8DC1-4E6E-8967-55277D10374F}">
      <dgm:prSet/>
      <dgm:spPr/>
      <dgm:t>
        <a:bodyPr/>
        <a:lstStyle/>
        <a:p>
          <a:endParaRPr lang="ru-RU"/>
        </a:p>
      </dgm:t>
    </dgm:pt>
    <dgm:pt modelId="{71676F4F-A800-4A3F-B73A-E31461F8C539}">
      <dgm:prSet custT="1"/>
      <dgm:spPr/>
      <dgm:t>
        <a:bodyPr/>
        <a:lstStyle/>
        <a:p>
          <a:r>
            <a:rPr lang="ru-RU" sz="1800" b="1" dirty="0" smtClean="0"/>
            <a:t>Дизайн</a:t>
          </a:r>
        </a:p>
      </dgm:t>
    </dgm:pt>
    <dgm:pt modelId="{CCE22C9A-20C4-4D05-9678-944CAC15E7D1}" type="parTrans" cxnId="{0587834D-B779-41F5-8FC2-0D5FD70EAF18}">
      <dgm:prSet/>
      <dgm:spPr/>
      <dgm:t>
        <a:bodyPr/>
        <a:lstStyle/>
        <a:p>
          <a:endParaRPr lang="ru-RU"/>
        </a:p>
      </dgm:t>
    </dgm:pt>
    <dgm:pt modelId="{4688E511-F0F7-4C2D-8504-C326E197B6CC}" type="sibTrans" cxnId="{0587834D-B779-41F5-8FC2-0D5FD70EAF18}">
      <dgm:prSet/>
      <dgm:spPr/>
      <dgm:t>
        <a:bodyPr/>
        <a:lstStyle/>
        <a:p>
          <a:endParaRPr lang="ru-RU"/>
        </a:p>
      </dgm:t>
    </dgm:pt>
    <dgm:pt modelId="{35FCCD85-C47A-493C-901C-849BA6A4B7EC}" type="pres">
      <dgm:prSet presAssocID="{B429130E-E33A-4F6C-8F67-F71A20D9EA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7BCC6F2-1375-4AB6-84C8-C57FE15BA087}" type="pres">
      <dgm:prSet presAssocID="{0457123D-929F-40B7-BC58-FA7C3D7A7DE3}" presName="hierRoot1" presStyleCnt="0"/>
      <dgm:spPr/>
    </dgm:pt>
    <dgm:pt modelId="{AAB98932-A5F5-440E-B846-673B02265BE5}" type="pres">
      <dgm:prSet presAssocID="{0457123D-929F-40B7-BC58-FA7C3D7A7DE3}" presName="composite" presStyleCnt="0"/>
      <dgm:spPr/>
    </dgm:pt>
    <dgm:pt modelId="{7A99C064-35DC-4B93-A1DD-BE77A39BD37F}" type="pres">
      <dgm:prSet presAssocID="{0457123D-929F-40B7-BC58-FA7C3D7A7DE3}" presName="background" presStyleLbl="node0" presStyleIdx="0" presStyleCnt="1"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D703D3C5-5865-4B7A-9D92-B217CC77BDF8}" type="pres">
      <dgm:prSet presAssocID="{0457123D-929F-40B7-BC58-FA7C3D7A7DE3}" presName="text" presStyleLbl="fgAcc0" presStyleIdx="0" presStyleCnt="1" custScaleX="558281" custScaleY="268782" custLinFactNeighborX="4807" custLinFactNeighborY="-287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F173A2-972B-4888-ABEA-D43700CC0A67}" type="pres">
      <dgm:prSet presAssocID="{0457123D-929F-40B7-BC58-FA7C3D7A7DE3}" presName="hierChild2" presStyleCnt="0"/>
      <dgm:spPr/>
    </dgm:pt>
    <dgm:pt modelId="{3DC688CE-2078-4646-AA9B-11353E64F5F4}" type="pres">
      <dgm:prSet presAssocID="{663A8F6A-ED41-4B15-921A-16BBE0BBBFBD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64D5BDB-7D56-41BA-9174-93201CC498A2}" type="pres">
      <dgm:prSet presAssocID="{A0D0C8BF-E245-4509-B881-B0234AF8A210}" presName="hierRoot2" presStyleCnt="0"/>
      <dgm:spPr/>
    </dgm:pt>
    <dgm:pt modelId="{71CAC99B-99CE-4B1B-AEA5-06E7FF403646}" type="pres">
      <dgm:prSet presAssocID="{A0D0C8BF-E245-4509-B881-B0234AF8A210}" presName="composite2" presStyleCnt="0"/>
      <dgm:spPr/>
    </dgm:pt>
    <dgm:pt modelId="{7D590822-493F-414D-9B0B-C259E5AE2909}" type="pres">
      <dgm:prSet presAssocID="{A0D0C8BF-E245-4509-B881-B0234AF8A210}" presName="background2" presStyleLbl="node2" presStyleIdx="0" presStyleCnt="2"/>
      <dgm:spPr>
        <a:solidFill>
          <a:srgbClr val="BE8AB0"/>
        </a:solidFill>
      </dgm:spPr>
      <dgm:t>
        <a:bodyPr/>
        <a:lstStyle/>
        <a:p>
          <a:endParaRPr lang="ru-RU"/>
        </a:p>
      </dgm:t>
    </dgm:pt>
    <dgm:pt modelId="{7E46112A-5B4C-4B7D-B6E7-8FBE0522A61B}" type="pres">
      <dgm:prSet presAssocID="{A0D0C8BF-E245-4509-B881-B0234AF8A210}" presName="text2" presStyleLbl="fgAcc2" presStyleIdx="0" presStyleCnt="2" custScaleX="211427" custLinFactNeighborY="30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D1990C-4529-432A-9214-FB96A49E7456}" type="pres">
      <dgm:prSet presAssocID="{A0D0C8BF-E245-4509-B881-B0234AF8A210}" presName="hierChild3" presStyleCnt="0"/>
      <dgm:spPr/>
    </dgm:pt>
    <dgm:pt modelId="{3BAEC278-9BCB-4600-B9A6-E070EB0449D7}" type="pres">
      <dgm:prSet presAssocID="{D262E8EB-5129-4F0B-9605-2D8320E2E173}" presName="Name17" presStyleLbl="parChTrans1D3" presStyleIdx="0" presStyleCnt="6"/>
      <dgm:spPr/>
      <dgm:t>
        <a:bodyPr/>
        <a:lstStyle/>
        <a:p>
          <a:endParaRPr lang="ru-RU"/>
        </a:p>
      </dgm:t>
    </dgm:pt>
    <dgm:pt modelId="{451A6588-F45C-4D86-80CA-E0E50E8D0CBE}" type="pres">
      <dgm:prSet presAssocID="{ED8A4F12-529F-43F5-8DEF-F89A29AEE678}" presName="hierRoot3" presStyleCnt="0"/>
      <dgm:spPr/>
    </dgm:pt>
    <dgm:pt modelId="{D8020882-2C06-4AF3-9EAB-D2BF9B030B4C}" type="pres">
      <dgm:prSet presAssocID="{ED8A4F12-529F-43F5-8DEF-F89A29AEE678}" presName="composite3" presStyleCnt="0"/>
      <dgm:spPr/>
    </dgm:pt>
    <dgm:pt modelId="{7163DC14-A7B1-4AE6-B527-2882103F7291}" type="pres">
      <dgm:prSet presAssocID="{ED8A4F12-529F-43F5-8DEF-F89A29AEE678}" presName="background3" presStyleLbl="node3" presStyleIdx="0" presStyleCnt="6"/>
      <dgm:spPr>
        <a:solidFill>
          <a:srgbClr val="BE8AB0"/>
        </a:solidFill>
      </dgm:spPr>
      <dgm:t>
        <a:bodyPr/>
        <a:lstStyle/>
        <a:p>
          <a:endParaRPr lang="ru-RU"/>
        </a:p>
      </dgm:t>
    </dgm:pt>
    <dgm:pt modelId="{FB994398-7615-4DF4-88AA-BF6172065F90}" type="pres">
      <dgm:prSet presAssocID="{ED8A4F12-529F-43F5-8DEF-F89A29AEE678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0A99C9-1C49-4CEE-B6A1-FFEA5452338B}" type="pres">
      <dgm:prSet presAssocID="{ED8A4F12-529F-43F5-8DEF-F89A29AEE678}" presName="hierChild4" presStyleCnt="0"/>
      <dgm:spPr/>
    </dgm:pt>
    <dgm:pt modelId="{D3B948E8-1E70-4207-81A9-E3DBB52B3EA4}" type="pres">
      <dgm:prSet presAssocID="{F44837DE-CE75-44C8-9B09-C3E9E39943C2}" presName="Name17" presStyleLbl="parChTrans1D3" presStyleIdx="1" presStyleCnt="6"/>
      <dgm:spPr/>
      <dgm:t>
        <a:bodyPr/>
        <a:lstStyle/>
        <a:p>
          <a:endParaRPr lang="ru-RU"/>
        </a:p>
      </dgm:t>
    </dgm:pt>
    <dgm:pt modelId="{E5851772-9FC2-42B7-BC29-D87548FBE544}" type="pres">
      <dgm:prSet presAssocID="{0547725C-C0AE-412E-9060-A9E96A24F925}" presName="hierRoot3" presStyleCnt="0"/>
      <dgm:spPr/>
    </dgm:pt>
    <dgm:pt modelId="{D986E475-4E51-42A5-8C7B-0A63B05B946D}" type="pres">
      <dgm:prSet presAssocID="{0547725C-C0AE-412E-9060-A9E96A24F925}" presName="composite3" presStyleCnt="0"/>
      <dgm:spPr/>
    </dgm:pt>
    <dgm:pt modelId="{674FFE0F-D136-443E-A354-8DD2DCF5150B}" type="pres">
      <dgm:prSet presAssocID="{0547725C-C0AE-412E-9060-A9E96A24F925}" presName="background3" presStyleLbl="node3" presStyleIdx="1" presStyleCnt="6"/>
      <dgm:spPr>
        <a:solidFill>
          <a:srgbClr val="BE8AB0"/>
        </a:solidFill>
      </dgm:spPr>
      <dgm:t>
        <a:bodyPr/>
        <a:lstStyle/>
        <a:p>
          <a:endParaRPr lang="ru-RU"/>
        </a:p>
      </dgm:t>
    </dgm:pt>
    <dgm:pt modelId="{BA67AA63-3D20-4AAA-8451-4D7CC8916850}" type="pres">
      <dgm:prSet presAssocID="{0547725C-C0AE-412E-9060-A9E96A24F925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9BF9E5-F6A7-4415-8ADF-C02F432CB9C9}" type="pres">
      <dgm:prSet presAssocID="{0547725C-C0AE-412E-9060-A9E96A24F925}" presName="hierChild4" presStyleCnt="0"/>
      <dgm:spPr/>
    </dgm:pt>
    <dgm:pt modelId="{2B8A9200-5EDC-484E-BE26-DE2E1FDE32D7}" type="pres">
      <dgm:prSet presAssocID="{42EF5A3D-1DBF-4201-962E-71CC0DD99557}" presName="Name17" presStyleLbl="parChTrans1D3" presStyleIdx="2" presStyleCnt="6"/>
      <dgm:spPr/>
      <dgm:t>
        <a:bodyPr/>
        <a:lstStyle/>
        <a:p>
          <a:endParaRPr lang="ru-RU"/>
        </a:p>
      </dgm:t>
    </dgm:pt>
    <dgm:pt modelId="{CF7021B6-F0CC-4495-BB18-3DFC1539CD68}" type="pres">
      <dgm:prSet presAssocID="{7DC40758-00A9-431D-980A-34D924301BE2}" presName="hierRoot3" presStyleCnt="0"/>
      <dgm:spPr/>
    </dgm:pt>
    <dgm:pt modelId="{0C701919-8444-44F1-9B69-C3FDD4D255FB}" type="pres">
      <dgm:prSet presAssocID="{7DC40758-00A9-431D-980A-34D924301BE2}" presName="composite3" presStyleCnt="0"/>
      <dgm:spPr/>
    </dgm:pt>
    <dgm:pt modelId="{4436BDE4-EB03-42E4-9747-9EDE0D9FAA32}" type="pres">
      <dgm:prSet presAssocID="{7DC40758-00A9-431D-980A-34D924301BE2}" presName="background3" presStyleLbl="node3" presStyleIdx="2" presStyleCnt="6"/>
      <dgm:spPr>
        <a:solidFill>
          <a:srgbClr val="BE8AB0"/>
        </a:solidFill>
      </dgm:spPr>
      <dgm:t>
        <a:bodyPr/>
        <a:lstStyle/>
        <a:p>
          <a:endParaRPr lang="ru-RU"/>
        </a:p>
      </dgm:t>
    </dgm:pt>
    <dgm:pt modelId="{EFE70282-268D-43F9-AD7F-32E730B926C5}" type="pres">
      <dgm:prSet presAssocID="{7DC40758-00A9-431D-980A-34D924301BE2}" presName="text3" presStyleLbl="fgAcc3" presStyleIdx="2" presStyleCnt="6" custScaleX="1056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AE7AF1-1C94-4BE7-8C32-DEEEBC528C58}" type="pres">
      <dgm:prSet presAssocID="{7DC40758-00A9-431D-980A-34D924301BE2}" presName="hierChild4" presStyleCnt="0"/>
      <dgm:spPr/>
    </dgm:pt>
    <dgm:pt modelId="{67F5E2C5-153F-469B-803C-F345C17FD3D7}" type="pres">
      <dgm:prSet presAssocID="{A7664D60-E14B-4D9A-91C6-0D11DD307F0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E75146F-71CC-4040-A227-AAF9E57D8FA9}" type="pres">
      <dgm:prSet presAssocID="{57CE1BBF-4931-4288-8DBF-18A6FC65F4A5}" presName="hierRoot2" presStyleCnt="0"/>
      <dgm:spPr/>
    </dgm:pt>
    <dgm:pt modelId="{D9823FAF-835B-421A-BA8E-7170ADA0EBB2}" type="pres">
      <dgm:prSet presAssocID="{57CE1BBF-4931-4288-8DBF-18A6FC65F4A5}" presName="composite2" presStyleCnt="0"/>
      <dgm:spPr/>
    </dgm:pt>
    <dgm:pt modelId="{1CAF0AEF-D2DE-46CB-A293-9E5A5788F693}" type="pres">
      <dgm:prSet presAssocID="{57CE1BBF-4931-4288-8DBF-18A6FC65F4A5}" presName="background2" presStyleLbl="node2" presStyleIdx="1" presStyleCnt="2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055FFD07-D941-4451-84C9-65BF2B5EE3CE}" type="pres">
      <dgm:prSet presAssocID="{57CE1BBF-4931-4288-8DBF-18A6FC65F4A5}" presName="text2" presStyleLbl="fgAcc2" presStyleIdx="1" presStyleCnt="2" custScaleX="2363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DBDA62-D38F-4C15-A336-D06ECDF06F46}" type="pres">
      <dgm:prSet presAssocID="{57CE1BBF-4931-4288-8DBF-18A6FC65F4A5}" presName="hierChild3" presStyleCnt="0"/>
      <dgm:spPr/>
    </dgm:pt>
    <dgm:pt modelId="{AB68F107-6DCE-46FE-85BB-5DE9DB60BC16}" type="pres">
      <dgm:prSet presAssocID="{7C9620D4-EC2B-4F55-9CF6-AEC4E913238F}" presName="Name17" presStyleLbl="parChTrans1D3" presStyleIdx="3" presStyleCnt="6"/>
      <dgm:spPr/>
      <dgm:t>
        <a:bodyPr/>
        <a:lstStyle/>
        <a:p>
          <a:endParaRPr lang="ru-RU"/>
        </a:p>
      </dgm:t>
    </dgm:pt>
    <dgm:pt modelId="{AE0D9C2A-9472-4A53-9DBA-E406CE5D0917}" type="pres">
      <dgm:prSet presAssocID="{E93901D8-D513-4D60-BD06-3C603B5CCE1E}" presName="hierRoot3" presStyleCnt="0"/>
      <dgm:spPr/>
    </dgm:pt>
    <dgm:pt modelId="{B6F148EF-BF1D-4AAE-8C6D-333D5497D457}" type="pres">
      <dgm:prSet presAssocID="{E93901D8-D513-4D60-BD06-3C603B5CCE1E}" presName="composite3" presStyleCnt="0"/>
      <dgm:spPr/>
    </dgm:pt>
    <dgm:pt modelId="{131CDC02-5F68-4F87-81F1-1FC5C88C61EA}" type="pres">
      <dgm:prSet presAssocID="{E93901D8-D513-4D60-BD06-3C603B5CCE1E}" presName="background3" presStyleLbl="node3" presStyleIdx="3" presStyleCnt="6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1CAD42A2-6087-4F5F-9538-A8C8CBD50994}" type="pres">
      <dgm:prSet presAssocID="{E93901D8-D513-4D60-BD06-3C603B5CCE1E}" presName="text3" presStyleLbl="fgAcc3" presStyleIdx="3" presStyleCnt="6" custScaleX="1262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9158ED-2D7A-47CD-B1C0-0683216B1CCE}" type="pres">
      <dgm:prSet presAssocID="{E93901D8-D513-4D60-BD06-3C603B5CCE1E}" presName="hierChild4" presStyleCnt="0"/>
      <dgm:spPr/>
    </dgm:pt>
    <dgm:pt modelId="{B9E29630-526D-4811-83D9-C0A81B3630DA}" type="pres">
      <dgm:prSet presAssocID="{CCE22C9A-20C4-4D05-9678-944CAC15E7D1}" presName="Name17" presStyleLbl="parChTrans1D3" presStyleIdx="4" presStyleCnt="6"/>
      <dgm:spPr/>
      <dgm:t>
        <a:bodyPr/>
        <a:lstStyle/>
        <a:p>
          <a:endParaRPr lang="ru-RU"/>
        </a:p>
      </dgm:t>
    </dgm:pt>
    <dgm:pt modelId="{06BA1367-E23F-402A-9AA2-E4A3FE5236ED}" type="pres">
      <dgm:prSet presAssocID="{71676F4F-A800-4A3F-B73A-E31461F8C539}" presName="hierRoot3" presStyleCnt="0"/>
      <dgm:spPr/>
    </dgm:pt>
    <dgm:pt modelId="{CDC83F43-7572-4DBE-880B-FDFAEA1020EA}" type="pres">
      <dgm:prSet presAssocID="{71676F4F-A800-4A3F-B73A-E31461F8C539}" presName="composite3" presStyleCnt="0"/>
      <dgm:spPr/>
    </dgm:pt>
    <dgm:pt modelId="{53EF8DE5-4E4E-411F-AD7B-A40474C736D7}" type="pres">
      <dgm:prSet presAssocID="{71676F4F-A800-4A3F-B73A-E31461F8C539}" presName="background3" presStyleLbl="node3" presStyleIdx="4" presStyleCnt="6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CC585DEA-B6A6-4FB3-9685-88C3B1F65B06}" type="pres">
      <dgm:prSet presAssocID="{71676F4F-A800-4A3F-B73A-E31461F8C539}" presName="text3" presStyleLbl="fgAcc3" presStyleIdx="4" presStyleCnt="6" custScaleX="135342" custLinFactNeighborX="-5939" custLinFactNeighborY="-16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60F4DD-8928-47AC-A117-5910D2A24B03}" type="pres">
      <dgm:prSet presAssocID="{71676F4F-A800-4A3F-B73A-E31461F8C539}" presName="hierChild4" presStyleCnt="0"/>
      <dgm:spPr/>
    </dgm:pt>
    <dgm:pt modelId="{6D6B12CF-1DD6-4F26-84DD-4B883AF5E1E0}" type="pres">
      <dgm:prSet presAssocID="{EF8F5B5D-5399-4ABD-8A4F-3F76D4066FC3}" presName="Name17" presStyleLbl="parChTrans1D3" presStyleIdx="5" presStyleCnt="6"/>
      <dgm:spPr/>
      <dgm:t>
        <a:bodyPr/>
        <a:lstStyle/>
        <a:p>
          <a:endParaRPr lang="ru-RU"/>
        </a:p>
      </dgm:t>
    </dgm:pt>
    <dgm:pt modelId="{3DB52041-0137-489F-B545-5DDA5B1C67B1}" type="pres">
      <dgm:prSet presAssocID="{F66A0C09-6C47-4500-BD2D-CD8BDEAEF702}" presName="hierRoot3" presStyleCnt="0"/>
      <dgm:spPr/>
    </dgm:pt>
    <dgm:pt modelId="{3367E4C0-C84F-4078-909D-CFAA7C695B1C}" type="pres">
      <dgm:prSet presAssocID="{F66A0C09-6C47-4500-BD2D-CD8BDEAEF702}" presName="composite3" presStyleCnt="0"/>
      <dgm:spPr/>
    </dgm:pt>
    <dgm:pt modelId="{9E790A48-A383-41A8-85BC-D9B2ADE303FF}" type="pres">
      <dgm:prSet presAssocID="{F66A0C09-6C47-4500-BD2D-CD8BDEAEF702}" presName="background3" presStyleLbl="node3" presStyleIdx="5" presStyleCnt="6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2B2EF12F-C65E-4BD3-9E11-8D224C748E9C}" type="pres">
      <dgm:prSet presAssocID="{F66A0C09-6C47-4500-BD2D-CD8BDEAEF702}" presName="text3" presStyleLbl="fgAcc3" presStyleIdx="5" presStyleCnt="6" custLinFactNeighborX="-5330" custLinFactNeighborY="-16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A00F12-6156-4461-9A2B-353191112E6B}" type="pres">
      <dgm:prSet presAssocID="{F66A0C09-6C47-4500-BD2D-CD8BDEAEF702}" presName="hierChild4" presStyleCnt="0"/>
      <dgm:spPr/>
    </dgm:pt>
  </dgm:ptLst>
  <dgm:cxnLst>
    <dgm:cxn modelId="{8B9DAC6F-A818-46DC-A944-3C3BE239FB9E}" type="presOf" srcId="{42EF5A3D-1DBF-4201-962E-71CC0DD99557}" destId="{2B8A9200-5EDC-484E-BE26-DE2E1FDE32D7}" srcOrd="0" destOrd="0" presId="urn:microsoft.com/office/officeart/2005/8/layout/hierarchy1"/>
    <dgm:cxn modelId="{1CE10085-4A0B-471C-9FB0-74DF096A8212}" type="presOf" srcId="{EF8F5B5D-5399-4ABD-8A4F-3F76D4066FC3}" destId="{6D6B12CF-1DD6-4F26-84DD-4B883AF5E1E0}" srcOrd="0" destOrd="0" presId="urn:microsoft.com/office/officeart/2005/8/layout/hierarchy1"/>
    <dgm:cxn modelId="{F0B0E06A-881D-431E-A3F6-234EA52DC98D}" type="presOf" srcId="{A7664D60-E14B-4D9A-91C6-0D11DD307F04}" destId="{67F5E2C5-153F-469B-803C-F345C17FD3D7}" srcOrd="0" destOrd="0" presId="urn:microsoft.com/office/officeart/2005/8/layout/hierarchy1"/>
    <dgm:cxn modelId="{F7A6952E-A25F-4A2C-927F-3852D1516C4F}" type="presOf" srcId="{0547725C-C0AE-412E-9060-A9E96A24F925}" destId="{BA67AA63-3D20-4AAA-8451-4D7CC8916850}" srcOrd="0" destOrd="0" presId="urn:microsoft.com/office/officeart/2005/8/layout/hierarchy1"/>
    <dgm:cxn modelId="{51AB4F52-A923-4C83-A351-783898C0C1B9}" type="presOf" srcId="{663A8F6A-ED41-4B15-921A-16BBE0BBBFBD}" destId="{3DC688CE-2078-4646-AA9B-11353E64F5F4}" srcOrd="0" destOrd="0" presId="urn:microsoft.com/office/officeart/2005/8/layout/hierarchy1"/>
    <dgm:cxn modelId="{33F69DDE-B4D1-4457-A9C1-F75F87A4D3EF}" type="presOf" srcId="{D262E8EB-5129-4F0B-9605-2D8320E2E173}" destId="{3BAEC278-9BCB-4600-B9A6-E070EB0449D7}" srcOrd="0" destOrd="0" presId="urn:microsoft.com/office/officeart/2005/8/layout/hierarchy1"/>
    <dgm:cxn modelId="{6E53CD89-2729-455D-904E-83B7F7BCEDE1}" srcId="{B429130E-E33A-4F6C-8F67-F71A20D9EAD9}" destId="{0457123D-929F-40B7-BC58-FA7C3D7A7DE3}" srcOrd="0" destOrd="0" parTransId="{12A75FE7-5A60-4B20-9CEB-7AA516A1D113}" sibTransId="{CCCB3B1D-4525-46B7-8D91-232D5E1FE1D6}"/>
    <dgm:cxn modelId="{FF8D3797-30ED-422F-BB8B-25158BCE5C09}" type="presOf" srcId="{B429130E-E33A-4F6C-8F67-F71A20D9EAD9}" destId="{35FCCD85-C47A-493C-901C-849BA6A4B7EC}" srcOrd="0" destOrd="0" presId="urn:microsoft.com/office/officeart/2005/8/layout/hierarchy1"/>
    <dgm:cxn modelId="{E08976FF-34BF-4461-AC21-DD659EE17A07}" srcId="{0457123D-929F-40B7-BC58-FA7C3D7A7DE3}" destId="{A0D0C8BF-E245-4509-B881-B0234AF8A210}" srcOrd="0" destOrd="0" parTransId="{663A8F6A-ED41-4B15-921A-16BBE0BBBFBD}" sibTransId="{705B058A-12A8-431E-8239-308127040E87}"/>
    <dgm:cxn modelId="{DA8E83F8-DC7A-463E-B693-9D7EABCCCBE3}" type="presOf" srcId="{ED8A4F12-529F-43F5-8DEF-F89A29AEE678}" destId="{FB994398-7615-4DF4-88AA-BF6172065F90}" srcOrd="0" destOrd="0" presId="urn:microsoft.com/office/officeart/2005/8/layout/hierarchy1"/>
    <dgm:cxn modelId="{814802AC-DEEF-4F1A-B40F-D7109FA64AEB}" type="presOf" srcId="{E93901D8-D513-4D60-BD06-3C603B5CCE1E}" destId="{1CAD42A2-6087-4F5F-9538-A8C8CBD50994}" srcOrd="0" destOrd="0" presId="urn:microsoft.com/office/officeart/2005/8/layout/hierarchy1"/>
    <dgm:cxn modelId="{C4E9C087-01D7-480B-B858-E4BC0D0BA731}" type="presOf" srcId="{F44837DE-CE75-44C8-9B09-C3E9E39943C2}" destId="{D3B948E8-1E70-4207-81A9-E3DBB52B3EA4}" srcOrd="0" destOrd="0" presId="urn:microsoft.com/office/officeart/2005/8/layout/hierarchy1"/>
    <dgm:cxn modelId="{8EE8AAAB-C9D2-4A75-82E0-F9579D3E9E3F}" srcId="{A0D0C8BF-E245-4509-B881-B0234AF8A210}" destId="{7DC40758-00A9-431D-980A-34D924301BE2}" srcOrd="2" destOrd="0" parTransId="{42EF5A3D-1DBF-4201-962E-71CC0DD99557}" sibTransId="{7CFBC712-F8C0-40D4-A8DF-4D17FF9D4216}"/>
    <dgm:cxn modelId="{6D476172-A69D-4B17-934B-D87927232E86}" type="presOf" srcId="{7DC40758-00A9-431D-980A-34D924301BE2}" destId="{EFE70282-268D-43F9-AD7F-32E730B926C5}" srcOrd="0" destOrd="0" presId="urn:microsoft.com/office/officeart/2005/8/layout/hierarchy1"/>
    <dgm:cxn modelId="{1EA941A3-8DC1-4E6E-8967-55277D10374F}" srcId="{57CE1BBF-4931-4288-8DBF-18A6FC65F4A5}" destId="{F66A0C09-6C47-4500-BD2D-CD8BDEAEF702}" srcOrd="2" destOrd="0" parTransId="{EF8F5B5D-5399-4ABD-8A4F-3F76D4066FC3}" sibTransId="{619FA4E5-A83F-4357-A780-51DF2A9C457E}"/>
    <dgm:cxn modelId="{D96DD9E7-7DBD-436F-A9FA-8F21E75EE327}" type="presOf" srcId="{0457123D-929F-40B7-BC58-FA7C3D7A7DE3}" destId="{D703D3C5-5865-4B7A-9D92-B217CC77BDF8}" srcOrd="0" destOrd="0" presId="urn:microsoft.com/office/officeart/2005/8/layout/hierarchy1"/>
    <dgm:cxn modelId="{5DC97344-C4CB-4D1D-858A-140CEAA3BEF0}" type="presOf" srcId="{7C9620D4-EC2B-4F55-9CF6-AEC4E913238F}" destId="{AB68F107-6DCE-46FE-85BB-5DE9DB60BC16}" srcOrd="0" destOrd="0" presId="urn:microsoft.com/office/officeart/2005/8/layout/hierarchy1"/>
    <dgm:cxn modelId="{DC9C5F79-4C65-4313-A75A-8ED9854D5EB7}" type="presOf" srcId="{A0D0C8BF-E245-4509-B881-B0234AF8A210}" destId="{7E46112A-5B4C-4B7D-B6E7-8FBE0522A61B}" srcOrd="0" destOrd="0" presId="urn:microsoft.com/office/officeart/2005/8/layout/hierarchy1"/>
    <dgm:cxn modelId="{95818D2E-4B3A-4F69-90FF-C2C96AA755BA}" type="presOf" srcId="{F66A0C09-6C47-4500-BD2D-CD8BDEAEF702}" destId="{2B2EF12F-C65E-4BD3-9E11-8D224C748E9C}" srcOrd="0" destOrd="0" presId="urn:microsoft.com/office/officeart/2005/8/layout/hierarchy1"/>
    <dgm:cxn modelId="{77AE8F7B-166D-40D4-A55B-702350271AEA}" srcId="{0457123D-929F-40B7-BC58-FA7C3D7A7DE3}" destId="{57CE1BBF-4931-4288-8DBF-18A6FC65F4A5}" srcOrd="1" destOrd="0" parTransId="{A7664D60-E14B-4D9A-91C6-0D11DD307F04}" sibTransId="{4E3F38E8-453F-4DB0-84D0-C211F162FD6E}"/>
    <dgm:cxn modelId="{0587834D-B779-41F5-8FC2-0D5FD70EAF18}" srcId="{57CE1BBF-4931-4288-8DBF-18A6FC65F4A5}" destId="{71676F4F-A800-4A3F-B73A-E31461F8C539}" srcOrd="1" destOrd="0" parTransId="{CCE22C9A-20C4-4D05-9678-944CAC15E7D1}" sibTransId="{4688E511-F0F7-4C2D-8504-C326E197B6CC}"/>
    <dgm:cxn modelId="{0B93EBB4-64C1-4FF4-A5A8-398D085E09BB}" srcId="{A0D0C8BF-E245-4509-B881-B0234AF8A210}" destId="{0547725C-C0AE-412E-9060-A9E96A24F925}" srcOrd="1" destOrd="0" parTransId="{F44837DE-CE75-44C8-9B09-C3E9E39943C2}" sibTransId="{2DB17500-35E8-479D-BA6F-697C2FE3A9FC}"/>
    <dgm:cxn modelId="{1CCDE131-6833-4784-B3C3-BD309446C450}" srcId="{57CE1BBF-4931-4288-8DBF-18A6FC65F4A5}" destId="{E93901D8-D513-4D60-BD06-3C603B5CCE1E}" srcOrd="0" destOrd="0" parTransId="{7C9620D4-EC2B-4F55-9CF6-AEC4E913238F}" sibTransId="{2AD97B06-701F-4710-9BEC-1936D3781B7B}"/>
    <dgm:cxn modelId="{0ED12BB9-FA37-462F-AFBA-5CDAD54602C1}" type="presOf" srcId="{CCE22C9A-20C4-4D05-9678-944CAC15E7D1}" destId="{B9E29630-526D-4811-83D9-C0A81B3630DA}" srcOrd="0" destOrd="0" presId="urn:microsoft.com/office/officeart/2005/8/layout/hierarchy1"/>
    <dgm:cxn modelId="{E1409BA0-1A46-400E-B151-082BFA375CBC}" srcId="{A0D0C8BF-E245-4509-B881-B0234AF8A210}" destId="{ED8A4F12-529F-43F5-8DEF-F89A29AEE678}" srcOrd="0" destOrd="0" parTransId="{D262E8EB-5129-4F0B-9605-2D8320E2E173}" sibTransId="{D30748E8-5418-4BD9-9F09-B52F29CDF3F4}"/>
    <dgm:cxn modelId="{5A9D7121-EC17-4911-A509-7EEBFD958FC9}" type="presOf" srcId="{57CE1BBF-4931-4288-8DBF-18A6FC65F4A5}" destId="{055FFD07-D941-4451-84C9-65BF2B5EE3CE}" srcOrd="0" destOrd="0" presId="urn:microsoft.com/office/officeart/2005/8/layout/hierarchy1"/>
    <dgm:cxn modelId="{C5E7E698-601A-4C98-9104-B9056323F58A}" type="presOf" srcId="{71676F4F-A800-4A3F-B73A-E31461F8C539}" destId="{CC585DEA-B6A6-4FB3-9685-88C3B1F65B06}" srcOrd="0" destOrd="0" presId="urn:microsoft.com/office/officeart/2005/8/layout/hierarchy1"/>
    <dgm:cxn modelId="{EF5B51D3-3C3B-4864-91CC-64D7454E6FBE}" type="presParOf" srcId="{35FCCD85-C47A-493C-901C-849BA6A4B7EC}" destId="{17BCC6F2-1375-4AB6-84C8-C57FE15BA087}" srcOrd="0" destOrd="0" presId="urn:microsoft.com/office/officeart/2005/8/layout/hierarchy1"/>
    <dgm:cxn modelId="{B06D6838-0B79-436C-8680-ED0D421C557A}" type="presParOf" srcId="{17BCC6F2-1375-4AB6-84C8-C57FE15BA087}" destId="{AAB98932-A5F5-440E-B846-673B02265BE5}" srcOrd="0" destOrd="0" presId="urn:microsoft.com/office/officeart/2005/8/layout/hierarchy1"/>
    <dgm:cxn modelId="{C00FFBDF-7F9E-4B2C-B0E0-0CB782EA9864}" type="presParOf" srcId="{AAB98932-A5F5-440E-B846-673B02265BE5}" destId="{7A99C064-35DC-4B93-A1DD-BE77A39BD37F}" srcOrd="0" destOrd="0" presId="urn:microsoft.com/office/officeart/2005/8/layout/hierarchy1"/>
    <dgm:cxn modelId="{01B542B7-4B62-427F-8729-8DDB303AB5B3}" type="presParOf" srcId="{AAB98932-A5F5-440E-B846-673B02265BE5}" destId="{D703D3C5-5865-4B7A-9D92-B217CC77BDF8}" srcOrd="1" destOrd="0" presId="urn:microsoft.com/office/officeart/2005/8/layout/hierarchy1"/>
    <dgm:cxn modelId="{8880F27B-C870-4C9C-90DE-63C7A4687B5C}" type="presParOf" srcId="{17BCC6F2-1375-4AB6-84C8-C57FE15BA087}" destId="{63F173A2-972B-4888-ABEA-D43700CC0A67}" srcOrd="1" destOrd="0" presId="urn:microsoft.com/office/officeart/2005/8/layout/hierarchy1"/>
    <dgm:cxn modelId="{9C4F9079-0CFD-400A-B22C-B0AEED10C789}" type="presParOf" srcId="{63F173A2-972B-4888-ABEA-D43700CC0A67}" destId="{3DC688CE-2078-4646-AA9B-11353E64F5F4}" srcOrd="0" destOrd="0" presId="urn:microsoft.com/office/officeart/2005/8/layout/hierarchy1"/>
    <dgm:cxn modelId="{DEEF9610-6E9C-4AC3-A381-3A27AEBEE5D8}" type="presParOf" srcId="{63F173A2-972B-4888-ABEA-D43700CC0A67}" destId="{664D5BDB-7D56-41BA-9174-93201CC498A2}" srcOrd="1" destOrd="0" presId="urn:microsoft.com/office/officeart/2005/8/layout/hierarchy1"/>
    <dgm:cxn modelId="{61DFB79F-BE35-4433-8BF9-E8DFCA6D34E2}" type="presParOf" srcId="{664D5BDB-7D56-41BA-9174-93201CC498A2}" destId="{71CAC99B-99CE-4B1B-AEA5-06E7FF403646}" srcOrd="0" destOrd="0" presId="urn:microsoft.com/office/officeart/2005/8/layout/hierarchy1"/>
    <dgm:cxn modelId="{A1C7577A-A932-43C6-BD47-EB0CD6509834}" type="presParOf" srcId="{71CAC99B-99CE-4B1B-AEA5-06E7FF403646}" destId="{7D590822-493F-414D-9B0B-C259E5AE2909}" srcOrd="0" destOrd="0" presId="urn:microsoft.com/office/officeart/2005/8/layout/hierarchy1"/>
    <dgm:cxn modelId="{4FE44716-EFE4-4149-9805-7626A1568CD1}" type="presParOf" srcId="{71CAC99B-99CE-4B1B-AEA5-06E7FF403646}" destId="{7E46112A-5B4C-4B7D-B6E7-8FBE0522A61B}" srcOrd="1" destOrd="0" presId="urn:microsoft.com/office/officeart/2005/8/layout/hierarchy1"/>
    <dgm:cxn modelId="{ED9E8264-704E-41A3-8158-C9BB349C7AC2}" type="presParOf" srcId="{664D5BDB-7D56-41BA-9174-93201CC498A2}" destId="{19D1990C-4529-432A-9214-FB96A49E7456}" srcOrd="1" destOrd="0" presId="urn:microsoft.com/office/officeart/2005/8/layout/hierarchy1"/>
    <dgm:cxn modelId="{9581E83C-48C2-4F27-A69B-198E736BEAAD}" type="presParOf" srcId="{19D1990C-4529-432A-9214-FB96A49E7456}" destId="{3BAEC278-9BCB-4600-B9A6-E070EB0449D7}" srcOrd="0" destOrd="0" presId="urn:microsoft.com/office/officeart/2005/8/layout/hierarchy1"/>
    <dgm:cxn modelId="{533EDB81-F040-429A-9F58-1CD0C9E05112}" type="presParOf" srcId="{19D1990C-4529-432A-9214-FB96A49E7456}" destId="{451A6588-F45C-4D86-80CA-E0E50E8D0CBE}" srcOrd="1" destOrd="0" presId="urn:microsoft.com/office/officeart/2005/8/layout/hierarchy1"/>
    <dgm:cxn modelId="{F37A9F81-B6DC-4A83-80B6-27F4091D40CC}" type="presParOf" srcId="{451A6588-F45C-4D86-80CA-E0E50E8D0CBE}" destId="{D8020882-2C06-4AF3-9EAB-D2BF9B030B4C}" srcOrd="0" destOrd="0" presId="urn:microsoft.com/office/officeart/2005/8/layout/hierarchy1"/>
    <dgm:cxn modelId="{3FCE47FC-0A5F-4E0B-819E-0102D78638A4}" type="presParOf" srcId="{D8020882-2C06-4AF3-9EAB-D2BF9B030B4C}" destId="{7163DC14-A7B1-4AE6-B527-2882103F7291}" srcOrd="0" destOrd="0" presId="urn:microsoft.com/office/officeart/2005/8/layout/hierarchy1"/>
    <dgm:cxn modelId="{EA97FF77-8299-4487-ADBC-7E4ACD8CD4C3}" type="presParOf" srcId="{D8020882-2C06-4AF3-9EAB-D2BF9B030B4C}" destId="{FB994398-7615-4DF4-88AA-BF6172065F90}" srcOrd="1" destOrd="0" presId="urn:microsoft.com/office/officeart/2005/8/layout/hierarchy1"/>
    <dgm:cxn modelId="{1AC483D4-9B88-41B8-BA60-F2B0C091EAAA}" type="presParOf" srcId="{451A6588-F45C-4D86-80CA-E0E50E8D0CBE}" destId="{9C0A99C9-1C49-4CEE-B6A1-FFEA5452338B}" srcOrd="1" destOrd="0" presId="urn:microsoft.com/office/officeart/2005/8/layout/hierarchy1"/>
    <dgm:cxn modelId="{C815B011-A464-40EF-80E6-BDF179615F31}" type="presParOf" srcId="{19D1990C-4529-432A-9214-FB96A49E7456}" destId="{D3B948E8-1E70-4207-81A9-E3DBB52B3EA4}" srcOrd="2" destOrd="0" presId="urn:microsoft.com/office/officeart/2005/8/layout/hierarchy1"/>
    <dgm:cxn modelId="{1CE3CDF5-D27D-4455-85EC-0880EE58D7CE}" type="presParOf" srcId="{19D1990C-4529-432A-9214-FB96A49E7456}" destId="{E5851772-9FC2-42B7-BC29-D87548FBE544}" srcOrd="3" destOrd="0" presId="urn:microsoft.com/office/officeart/2005/8/layout/hierarchy1"/>
    <dgm:cxn modelId="{ED126424-7233-4031-B850-67CA02FEE5B5}" type="presParOf" srcId="{E5851772-9FC2-42B7-BC29-D87548FBE544}" destId="{D986E475-4E51-42A5-8C7B-0A63B05B946D}" srcOrd="0" destOrd="0" presId="urn:microsoft.com/office/officeart/2005/8/layout/hierarchy1"/>
    <dgm:cxn modelId="{C09FFE59-F23D-4ECA-8CC7-13E7A923BF5F}" type="presParOf" srcId="{D986E475-4E51-42A5-8C7B-0A63B05B946D}" destId="{674FFE0F-D136-443E-A354-8DD2DCF5150B}" srcOrd="0" destOrd="0" presId="urn:microsoft.com/office/officeart/2005/8/layout/hierarchy1"/>
    <dgm:cxn modelId="{7280F73F-E201-4CCC-9ECA-B5E65C9BEAF6}" type="presParOf" srcId="{D986E475-4E51-42A5-8C7B-0A63B05B946D}" destId="{BA67AA63-3D20-4AAA-8451-4D7CC8916850}" srcOrd="1" destOrd="0" presId="urn:microsoft.com/office/officeart/2005/8/layout/hierarchy1"/>
    <dgm:cxn modelId="{115DDA68-A2A2-4CF5-B462-CDD088840253}" type="presParOf" srcId="{E5851772-9FC2-42B7-BC29-D87548FBE544}" destId="{589BF9E5-F6A7-4415-8ADF-C02F432CB9C9}" srcOrd="1" destOrd="0" presId="urn:microsoft.com/office/officeart/2005/8/layout/hierarchy1"/>
    <dgm:cxn modelId="{0D750131-E313-4EF1-BD77-10378826DBAE}" type="presParOf" srcId="{19D1990C-4529-432A-9214-FB96A49E7456}" destId="{2B8A9200-5EDC-484E-BE26-DE2E1FDE32D7}" srcOrd="4" destOrd="0" presId="urn:microsoft.com/office/officeart/2005/8/layout/hierarchy1"/>
    <dgm:cxn modelId="{619CFFDF-50D4-495E-A373-034496A40BF2}" type="presParOf" srcId="{19D1990C-4529-432A-9214-FB96A49E7456}" destId="{CF7021B6-F0CC-4495-BB18-3DFC1539CD68}" srcOrd="5" destOrd="0" presId="urn:microsoft.com/office/officeart/2005/8/layout/hierarchy1"/>
    <dgm:cxn modelId="{22ADA3A6-21EF-43D3-BA51-10E5CB73228E}" type="presParOf" srcId="{CF7021B6-F0CC-4495-BB18-3DFC1539CD68}" destId="{0C701919-8444-44F1-9B69-C3FDD4D255FB}" srcOrd="0" destOrd="0" presId="urn:microsoft.com/office/officeart/2005/8/layout/hierarchy1"/>
    <dgm:cxn modelId="{E3BDF8A7-745E-4096-AA2A-9B6C2E95B5EC}" type="presParOf" srcId="{0C701919-8444-44F1-9B69-C3FDD4D255FB}" destId="{4436BDE4-EB03-42E4-9747-9EDE0D9FAA32}" srcOrd="0" destOrd="0" presId="urn:microsoft.com/office/officeart/2005/8/layout/hierarchy1"/>
    <dgm:cxn modelId="{82D30C8C-C67F-4829-A3B8-1A648DDB1044}" type="presParOf" srcId="{0C701919-8444-44F1-9B69-C3FDD4D255FB}" destId="{EFE70282-268D-43F9-AD7F-32E730B926C5}" srcOrd="1" destOrd="0" presId="urn:microsoft.com/office/officeart/2005/8/layout/hierarchy1"/>
    <dgm:cxn modelId="{65FFDE4D-99BF-4815-89B4-5B38C167D685}" type="presParOf" srcId="{CF7021B6-F0CC-4495-BB18-3DFC1539CD68}" destId="{ADAE7AF1-1C94-4BE7-8C32-DEEEBC528C58}" srcOrd="1" destOrd="0" presId="urn:microsoft.com/office/officeart/2005/8/layout/hierarchy1"/>
    <dgm:cxn modelId="{2F93E824-CFA8-4FB8-ADDE-812BE84B4F6C}" type="presParOf" srcId="{63F173A2-972B-4888-ABEA-D43700CC0A67}" destId="{67F5E2C5-153F-469B-803C-F345C17FD3D7}" srcOrd="2" destOrd="0" presId="urn:microsoft.com/office/officeart/2005/8/layout/hierarchy1"/>
    <dgm:cxn modelId="{AA0C7D6C-30F4-4F41-8EF5-1B188932FC5E}" type="presParOf" srcId="{63F173A2-972B-4888-ABEA-D43700CC0A67}" destId="{3E75146F-71CC-4040-A227-AAF9E57D8FA9}" srcOrd="3" destOrd="0" presId="urn:microsoft.com/office/officeart/2005/8/layout/hierarchy1"/>
    <dgm:cxn modelId="{15C828ED-B2C4-4554-BE38-3175F04F5830}" type="presParOf" srcId="{3E75146F-71CC-4040-A227-AAF9E57D8FA9}" destId="{D9823FAF-835B-421A-BA8E-7170ADA0EBB2}" srcOrd="0" destOrd="0" presId="urn:microsoft.com/office/officeart/2005/8/layout/hierarchy1"/>
    <dgm:cxn modelId="{479F9FC9-B44F-4EFE-BF21-931E8B085A57}" type="presParOf" srcId="{D9823FAF-835B-421A-BA8E-7170ADA0EBB2}" destId="{1CAF0AEF-D2DE-46CB-A293-9E5A5788F693}" srcOrd="0" destOrd="0" presId="urn:microsoft.com/office/officeart/2005/8/layout/hierarchy1"/>
    <dgm:cxn modelId="{375B0964-8364-4BE6-923B-52374290462B}" type="presParOf" srcId="{D9823FAF-835B-421A-BA8E-7170ADA0EBB2}" destId="{055FFD07-D941-4451-84C9-65BF2B5EE3CE}" srcOrd="1" destOrd="0" presId="urn:microsoft.com/office/officeart/2005/8/layout/hierarchy1"/>
    <dgm:cxn modelId="{FBD5FAD9-F83B-4E00-B6FA-F4E695760838}" type="presParOf" srcId="{3E75146F-71CC-4040-A227-AAF9E57D8FA9}" destId="{58DBDA62-D38F-4C15-A336-D06ECDF06F46}" srcOrd="1" destOrd="0" presId="urn:microsoft.com/office/officeart/2005/8/layout/hierarchy1"/>
    <dgm:cxn modelId="{2DFDAE63-02FA-4ECE-9AA7-2082300D0721}" type="presParOf" srcId="{58DBDA62-D38F-4C15-A336-D06ECDF06F46}" destId="{AB68F107-6DCE-46FE-85BB-5DE9DB60BC16}" srcOrd="0" destOrd="0" presId="urn:microsoft.com/office/officeart/2005/8/layout/hierarchy1"/>
    <dgm:cxn modelId="{24E6B835-C1B9-47AE-85EE-2B55E13F64EF}" type="presParOf" srcId="{58DBDA62-D38F-4C15-A336-D06ECDF06F46}" destId="{AE0D9C2A-9472-4A53-9DBA-E406CE5D0917}" srcOrd="1" destOrd="0" presId="urn:microsoft.com/office/officeart/2005/8/layout/hierarchy1"/>
    <dgm:cxn modelId="{12325074-1A87-421A-B320-12B7A66A7F6F}" type="presParOf" srcId="{AE0D9C2A-9472-4A53-9DBA-E406CE5D0917}" destId="{B6F148EF-BF1D-4AAE-8C6D-333D5497D457}" srcOrd="0" destOrd="0" presId="urn:microsoft.com/office/officeart/2005/8/layout/hierarchy1"/>
    <dgm:cxn modelId="{66C25494-8362-44B4-A4C4-F542C6C5A067}" type="presParOf" srcId="{B6F148EF-BF1D-4AAE-8C6D-333D5497D457}" destId="{131CDC02-5F68-4F87-81F1-1FC5C88C61EA}" srcOrd="0" destOrd="0" presId="urn:microsoft.com/office/officeart/2005/8/layout/hierarchy1"/>
    <dgm:cxn modelId="{A4622957-22A9-4220-BA25-1C8139836793}" type="presParOf" srcId="{B6F148EF-BF1D-4AAE-8C6D-333D5497D457}" destId="{1CAD42A2-6087-4F5F-9538-A8C8CBD50994}" srcOrd="1" destOrd="0" presId="urn:microsoft.com/office/officeart/2005/8/layout/hierarchy1"/>
    <dgm:cxn modelId="{F7904B1F-8D76-465A-854E-E5196DD3EE8E}" type="presParOf" srcId="{AE0D9C2A-9472-4A53-9DBA-E406CE5D0917}" destId="{809158ED-2D7A-47CD-B1C0-0683216B1CCE}" srcOrd="1" destOrd="0" presId="urn:microsoft.com/office/officeart/2005/8/layout/hierarchy1"/>
    <dgm:cxn modelId="{C09BDFE9-B199-46EF-B831-474CF70A2692}" type="presParOf" srcId="{58DBDA62-D38F-4C15-A336-D06ECDF06F46}" destId="{B9E29630-526D-4811-83D9-C0A81B3630DA}" srcOrd="2" destOrd="0" presId="urn:microsoft.com/office/officeart/2005/8/layout/hierarchy1"/>
    <dgm:cxn modelId="{B3D785FC-FF39-4085-911D-CD90D169AED1}" type="presParOf" srcId="{58DBDA62-D38F-4C15-A336-D06ECDF06F46}" destId="{06BA1367-E23F-402A-9AA2-E4A3FE5236ED}" srcOrd="3" destOrd="0" presId="urn:microsoft.com/office/officeart/2005/8/layout/hierarchy1"/>
    <dgm:cxn modelId="{9DA33A4D-409F-4037-917E-79E37D13740B}" type="presParOf" srcId="{06BA1367-E23F-402A-9AA2-E4A3FE5236ED}" destId="{CDC83F43-7572-4DBE-880B-FDFAEA1020EA}" srcOrd="0" destOrd="0" presId="urn:microsoft.com/office/officeart/2005/8/layout/hierarchy1"/>
    <dgm:cxn modelId="{749DA07C-F914-4B2E-9AEB-9B8E8CC4CA2D}" type="presParOf" srcId="{CDC83F43-7572-4DBE-880B-FDFAEA1020EA}" destId="{53EF8DE5-4E4E-411F-AD7B-A40474C736D7}" srcOrd="0" destOrd="0" presId="urn:microsoft.com/office/officeart/2005/8/layout/hierarchy1"/>
    <dgm:cxn modelId="{28FE21DF-97BD-4317-8966-6F226C3690FE}" type="presParOf" srcId="{CDC83F43-7572-4DBE-880B-FDFAEA1020EA}" destId="{CC585DEA-B6A6-4FB3-9685-88C3B1F65B06}" srcOrd="1" destOrd="0" presId="urn:microsoft.com/office/officeart/2005/8/layout/hierarchy1"/>
    <dgm:cxn modelId="{B0581F39-8001-4638-95EF-A0D9244AEEE8}" type="presParOf" srcId="{06BA1367-E23F-402A-9AA2-E4A3FE5236ED}" destId="{A660F4DD-8928-47AC-A117-5910D2A24B03}" srcOrd="1" destOrd="0" presId="urn:microsoft.com/office/officeart/2005/8/layout/hierarchy1"/>
    <dgm:cxn modelId="{B4A3253A-A058-4154-A9C3-CFEA10F0ECA0}" type="presParOf" srcId="{58DBDA62-D38F-4C15-A336-D06ECDF06F46}" destId="{6D6B12CF-1DD6-4F26-84DD-4B883AF5E1E0}" srcOrd="4" destOrd="0" presId="urn:microsoft.com/office/officeart/2005/8/layout/hierarchy1"/>
    <dgm:cxn modelId="{44313263-FB83-4F0D-B71F-BF6AD4A7B23E}" type="presParOf" srcId="{58DBDA62-D38F-4C15-A336-D06ECDF06F46}" destId="{3DB52041-0137-489F-B545-5DDA5B1C67B1}" srcOrd="5" destOrd="0" presId="urn:microsoft.com/office/officeart/2005/8/layout/hierarchy1"/>
    <dgm:cxn modelId="{3E8756CA-3D65-4F54-851F-CAFA9345A8DF}" type="presParOf" srcId="{3DB52041-0137-489F-B545-5DDA5B1C67B1}" destId="{3367E4C0-C84F-4078-909D-CFAA7C695B1C}" srcOrd="0" destOrd="0" presId="urn:microsoft.com/office/officeart/2005/8/layout/hierarchy1"/>
    <dgm:cxn modelId="{5D34BCC1-690B-46A8-906E-CADA615922E5}" type="presParOf" srcId="{3367E4C0-C84F-4078-909D-CFAA7C695B1C}" destId="{9E790A48-A383-41A8-85BC-D9B2ADE303FF}" srcOrd="0" destOrd="0" presId="urn:microsoft.com/office/officeart/2005/8/layout/hierarchy1"/>
    <dgm:cxn modelId="{09B5A5E9-05A5-470D-9723-89E37D71D8F6}" type="presParOf" srcId="{3367E4C0-C84F-4078-909D-CFAA7C695B1C}" destId="{2B2EF12F-C65E-4BD3-9E11-8D224C748E9C}" srcOrd="1" destOrd="0" presId="urn:microsoft.com/office/officeart/2005/8/layout/hierarchy1"/>
    <dgm:cxn modelId="{AA55F490-F95D-4B8B-B50C-D19C2C534CB0}" type="presParOf" srcId="{3DB52041-0137-489F-B545-5DDA5B1C67B1}" destId="{D6A00F12-6156-4461-9A2B-353191112E6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64EC67-85F0-40A4-8D5A-883501E1DC4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7CB879-AE46-44E0-B21A-AD6844D66F45}">
      <dgm:prSet phldrT="[Текст]"/>
      <dgm:spPr>
        <a:solidFill>
          <a:schemeClr val="accent5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Временные</a:t>
          </a:r>
          <a:r>
            <a:rPr lang="ru-RU" dirty="0" smtClean="0"/>
            <a:t> </a:t>
          </a:r>
          <a:endParaRPr lang="ru-RU" dirty="0"/>
        </a:p>
      </dgm:t>
    </dgm:pt>
    <dgm:pt modelId="{22A1776E-3BBF-4CE0-84B8-40A5E45156F8}" type="parTrans" cxnId="{54FA0310-8444-4B0F-8E5D-F22FD1224F53}">
      <dgm:prSet/>
      <dgm:spPr/>
      <dgm:t>
        <a:bodyPr/>
        <a:lstStyle/>
        <a:p>
          <a:endParaRPr lang="ru-RU"/>
        </a:p>
      </dgm:t>
    </dgm:pt>
    <dgm:pt modelId="{63736219-8928-4F3B-8182-232EA0F0F15F}" type="sibTrans" cxnId="{54FA0310-8444-4B0F-8E5D-F22FD1224F53}">
      <dgm:prSet/>
      <dgm:spPr/>
      <dgm:t>
        <a:bodyPr/>
        <a:lstStyle/>
        <a:p>
          <a:endParaRPr lang="ru-RU"/>
        </a:p>
      </dgm:t>
    </dgm:pt>
    <dgm:pt modelId="{45FACA74-80F1-4D24-ADC9-9FA87FA62C72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3200" b="1" dirty="0" smtClean="0">
              <a:solidFill>
                <a:srgbClr val="C00000"/>
              </a:solidFill>
            </a:rPr>
            <a:t>Музыка:</a:t>
          </a:r>
        </a:p>
        <a:p>
          <a:pPr>
            <a:spcAft>
              <a:spcPts val="0"/>
            </a:spcAft>
          </a:pPr>
          <a:r>
            <a:rPr lang="ru-RU" sz="3200" i="1" dirty="0" smtClean="0">
              <a:solidFill>
                <a:srgbClr val="C00000"/>
              </a:solidFill>
            </a:rPr>
            <a:t>вокальная</a:t>
          </a:r>
        </a:p>
        <a:p>
          <a:pPr>
            <a:spcAft>
              <a:spcPts val="0"/>
            </a:spcAft>
          </a:pPr>
          <a:r>
            <a:rPr lang="ru-RU" sz="3200" i="1" dirty="0" smtClean="0">
              <a:solidFill>
                <a:srgbClr val="C00000"/>
              </a:solidFill>
            </a:rPr>
            <a:t>инструментальная </a:t>
          </a:r>
          <a:endParaRPr lang="ru-RU" sz="3200" i="1" dirty="0">
            <a:solidFill>
              <a:srgbClr val="C00000"/>
            </a:solidFill>
          </a:endParaRPr>
        </a:p>
      </dgm:t>
    </dgm:pt>
    <dgm:pt modelId="{E00D1BF8-06B9-4AFB-959C-A4B7E6E47692}" type="parTrans" cxnId="{349BEEA7-688C-48A8-BE08-4084DD50FFC9}">
      <dgm:prSet/>
      <dgm:spPr/>
      <dgm:t>
        <a:bodyPr/>
        <a:lstStyle/>
        <a:p>
          <a:endParaRPr lang="ru-RU"/>
        </a:p>
      </dgm:t>
    </dgm:pt>
    <dgm:pt modelId="{F7A209FC-4BD9-4948-9A12-617BEBF0A5B6}" type="sibTrans" cxnId="{349BEEA7-688C-48A8-BE08-4084DD50FFC9}">
      <dgm:prSet/>
      <dgm:spPr/>
      <dgm:t>
        <a:bodyPr/>
        <a:lstStyle/>
        <a:p>
          <a:endParaRPr lang="ru-RU"/>
        </a:p>
      </dgm:t>
    </dgm:pt>
    <dgm:pt modelId="{8CFC8E37-495E-44BC-A446-0C308224DFC0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3200" b="1" dirty="0" smtClean="0">
              <a:solidFill>
                <a:srgbClr val="C00000"/>
              </a:solidFill>
            </a:rPr>
            <a:t>Литература:</a:t>
          </a:r>
        </a:p>
        <a:p>
          <a:pPr>
            <a:spcAft>
              <a:spcPts val="0"/>
            </a:spcAft>
          </a:pPr>
          <a:r>
            <a:rPr lang="ru-RU" sz="3200" i="1" dirty="0" smtClean="0">
              <a:solidFill>
                <a:srgbClr val="C00000"/>
              </a:solidFill>
            </a:rPr>
            <a:t>фольклор </a:t>
          </a:r>
        </a:p>
        <a:p>
          <a:pPr>
            <a:spcAft>
              <a:spcPts val="0"/>
            </a:spcAft>
          </a:pPr>
          <a:r>
            <a:rPr lang="ru-RU" sz="3200" i="1" dirty="0" smtClean="0">
              <a:solidFill>
                <a:srgbClr val="C00000"/>
              </a:solidFill>
            </a:rPr>
            <a:t>проза</a:t>
          </a:r>
        </a:p>
        <a:p>
          <a:pPr>
            <a:spcAft>
              <a:spcPts val="0"/>
            </a:spcAft>
          </a:pPr>
          <a:r>
            <a:rPr lang="ru-RU" sz="3200" i="1" dirty="0" smtClean="0">
              <a:solidFill>
                <a:srgbClr val="C00000"/>
              </a:solidFill>
            </a:rPr>
            <a:t>поэзия</a:t>
          </a:r>
          <a:endParaRPr lang="ru-RU" sz="3200" i="1" dirty="0">
            <a:solidFill>
              <a:srgbClr val="C00000"/>
            </a:solidFill>
          </a:endParaRPr>
        </a:p>
      </dgm:t>
    </dgm:pt>
    <dgm:pt modelId="{E90D37A2-D4A3-456E-AD36-FFC80D6A4662}" type="parTrans" cxnId="{179FF465-B608-4EB8-89BC-17A207C664E1}">
      <dgm:prSet/>
      <dgm:spPr/>
      <dgm:t>
        <a:bodyPr/>
        <a:lstStyle/>
        <a:p>
          <a:endParaRPr lang="ru-RU"/>
        </a:p>
      </dgm:t>
    </dgm:pt>
    <dgm:pt modelId="{A4A83B89-57AE-47E7-8E50-3F32871901E4}" type="sibTrans" cxnId="{179FF465-B608-4EB8-89BC-17A207C664E1}">
      <dgm:prSet/>
      <dgm:spPr/>
      <dgm:t>
        <a:bodyPr/>
        <a:lstStyle/>
        <a:p>
          <a:endParaRPr lang="ru-RU"/>
        </a:p>
      </dgm:t>
    </dgm:pt>
    <dgm:pt modelId="{EF9E551A-8B4F-491C-9022-0829FC60838A}" type="pres">
      <dgm:prSet presAssocID="{CB64EC67-85F0-40A4-8D5A-883501E1DC4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99534B-F4BF-41F9-BF99-11A39EFA2059}" type="pres">
      <dgm:prSet presAssocID="{EC7CB879-AE46-44E0-B21A-AD6844D66F45}" presName="root1" presStyleCnt="0"/>
      <dgm:spPr/>
    </dgm:pt>
    <dgm:pt modelId="{3825BAEA-71E9-43AD-B114-3C08CE799E6C}" type="pres">
      <dgm:prSet presAssocID="{EC7CB879-AE46-44E0-B21A-AD6844D66F45}" presName="LevelOneTextNode" presStyleLbl="node0" presStyleIdx="0" presStyleCnt="1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7FCE088-FF1C-4BDA-A7B6-0245D9B6149C}" type="pres">
      <dgm:prSet presAssocID="{EC7CB879-AE46-44E0-B21A-AD6844D66F45}" presName="level2hierChild" presStyleCnt="0"/>
      <dgm:spPr/>
    </dgm:pt>
    <dgm:pt modelId="{4B44B49A-9987-4E6E-BFEA-E54B171532F6}" type="pres">
      <dgm:prSet presAssocID="{E00D1BF8-06B9-4AFB-959C-A4B7E6E4769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46D78B2-8FB6-4848-B6F3-4601AD0B160D}" type="pres">
      <dgm:prSet presAssocID="{E00D1BF8-06B9-4AFB-959C-A4B7E6E4769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4A32B871-1A34-45A4-9D09-616C8332208B}" type="pres">
      <dgm:prSet presAssocID="{45FACA74-80F1-4D24-ADC9-9FA87FA62C72}" presName="root2" presStyleCnt="0"/>
      <dgm:spPr/>
    </dgm:pt>
    <dgm:pt modelId="{C4497648-9C32-4882-B750-97EC25D7828E}" type="pres">
      <dgm:prSet presAssocID="{45FACA74-80F1-4D24-ADC9-9FA87FA62C72}" presName="LevelTwoTextNode" presStyleLbl="node2" presStyleIdx="0" presStyleCnt="2" custScaleX="198469" custScaleY="209059" custLinFactNeighborX="-2013" custLinFactNeighborY="-75935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A801759F-BAF7-46C5-AFD6-95598FCF42E6}" type="pres">
      <dgm:prSet presAssocID="{45FACA74-80F1-4D24-ADC9-9FA87FA62C72}" presName="level3hierChild" presStyleCnt="0"/>
      <dgm:spPr/>
    </dgm:pt>
    <dgm:pt modelId="{DA4BCCD1-4966-4C1E-B530-29C9E0E730A3}" type="pres">
      <dgm:prSet presAssocID="{E90D37A2-D4A3-456E-AD36-FFC80D6A4662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74F78BB7-70E6-42B1-AD89-210E26C8724B}" type="pres">
      <dgm:prSet presAssocID="{E90D37A2-D4A3-456E-AD36-FFC80D6A4662}" presName="connTx" presStyleLbl="parChTrans1D2" presStyleIdx="1" presStyleCnt="2"/>
      <dgm:spPr/>
      <dgm:t>
        <a:bodyPr/>
        <a:lstStyle/>
        <a:p>
          <a:endParaRPr lang="ru-RU"/>
        </a:p>
      </dgm:t>
    </dgm:pt>
    <dgm:pt modelId="{82A4921A-B0F8-401E-B3BA-FFE849664DAE}" type="pres">
      <dgm:prSet presAssocID="{8CFC8E37-495E-44BC-A446-0C308224DFC0}" presName="root2" presStyleCnt="0"/>
      <dgm:spPr/>
    </dgm:pt>
    <dgm:pt modelId="{5B548B03-262B-4746-9F99-DDD9DCE9532E}" type="pres">
      <dgm:prSet presAssocID="{8CFC8E37-495E-44BC-A446-0C308224DFC0}" presName="LevelTwoTextNode" presStyleLbl="node2" presStyleIdx="1" presStyleCnt="2" custScaleX="199650" custScaleY="241266" custLinFactNeighborX="-4193" custLinFactNeighborY="-10179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865E81E-9E4C-44FC-8985-D6A6A9376903}" type="pres">
      <dgm:prSet presAssocID="{8CFC8E37-495E-44BC-A446-0C308224DFC0}" presName="level3hierChild" presStyleCnt="0"/>
      <dgm:spPr/>
    </dgm:pt>
  </dgm:ptLst>
  <dgm:cxnLst>
    <dgm:cxn modelId="{A9AD8FB4-DC83-4677-A0B3-10AD2B613E46}" type="presOf" srcId="{EC7CB879-AE46-44E0-B21A-AD6844D66F45}" destId="{3825BAEA-71E9-43AD-B114-3C08CE799E6C}" srcOrd="0" destOrd="0" presId="urn:microsoft.com/office/officeart/2008/layout/HorizontalMultiLevelHierarchy"/>
    <dgm:cxn modelId="{4543E33B-01E2-4B54-8D21-2437E15F862C}" type="presOf" srcId="{CB64EC67-85F0-40A4-8D5A-883501E1DC4F}" destId="{EF9E551A-8B4F-491C-9022-0829FC60838A}" srcOrd="0" destOrd="0" presId="urn:microsoft.com/office/officeart/2008/layout/HorizontalMultiLevelHierarchy"/>
    <dgm:cxn modelId="{AE57D007-97D3-4479-99DF-2439CB5F8084}" type="presOf" srcId="{E90D37A2-D4A3-456E-AD36-FFC80D6A4662}" destId="{74F78BB7-70E6-42B1-AD89-210E26C8724B}" srcOrd="1" destOrd="0" presId="urn:microsoft.com/office/officeart/2008/layout/HorizontalMultiLevelHierarchy"/>
    <dgm:cxn modelId="{FE38D35D-B2B4-4382-A9BF-F6D6DB67D41C}" type="presOf" srcId="{8CFC8E37-495E-44BC-A446-0C308224DFC0}" destId="{5B548B03-262B-4746-9F99-DDD9DCE9532E}" srcOrd="0" destOrd="0" presId="urn:microsoft.com/office/officeart/2008/layout/HorizontalMultiLevelHierarchy"/>
    <dgm:cxn modelId="{0FAFD82C-A8E1-492E-81B3-B2E4EB9B557A}" type="presOf" srcId="{E00D1BF8-06B9-4AFB-959C-A4B7E6E47692}" destId="{046D78B2-8FB6-4848-B6F3-4601AD0B160D}" srcOrd="1" destOrd="0" presId="urn:microsoft.com/office/officeart/2008/layout/HorizontalMultiLevelHierarchy"/>
    <dgm:cxn modelId="{179FF465-B608-4EB8-89BC-17A207C664E1}" srcId="{EC7CB879-AE46-44E0-B21A-AD6844D66F45}" destId="{8CFC8E37-495E-44BC-A446-0C308224DFC0}" srcOrd="1" destOrd="0" parTransId="{E90D37A2-D4A3-456E-AD36-FFC80D6A4662}" sibTransId="{A4A83B89-57AE-47E7-8E50-3F32871901E4}"/>
    <dgm:cxn modelId="{349BEEA7-688C-48A8-BE08-4084DD50FFC9}" srcId="{EC7CB879-AE46-44E0-B21A-AD6844D66F45}" destId="{45FACA74-80F1-4D24-ADC9-9FA87FA62C72}" srcOrd="0" destOrd="0" parTransId="{E00D1BF8-06B9-4AFB-959C-A4B7E6E47692}" sibTransId="{F7A209FC-4BD9-4948-9A12-617BEBF0A5B6}"/>
    <dgm:cxn modelId="{3AB3DEDA-369C-4F00-BABD-DD89FB84AC0C}" type="presOf" srcId="{E00D1BF8-06B9-4AFB-959C-A4B7E6E47692}" destId="{4B44B49A-9987-4E6E-BFEA-E54B171532F6}" srcOrd="0" destOrd="0" presId="urn:microsoft.com/office/officeart/2008/layout/HorizontalMultiLevelHierarchy"/>
    <dgm:cxn modelId="{752D3298-0EEE-4E80-85EC-BB4BE214C073}" type="presOf" srcId="{E90D37A2-D4A3-456E-AD36-FFC80D6A4662}" destId="{DA4BCCD1-4966-4C1E-B530-29C9E0E730A3}" srcOrd="0" destOrd="0" presId="urn:microsoft.com/office/officeart/2008/layout/HorizontalMultiLevelHierarchy"/>
    <dgm:cxn modelId="{55098147-1DE1-440C-A982-3CFFA354B23F}" type="presOf" srcId="{45FACA74-80F1-4D24-ADC9-9FA87FA62C72}" destId="{C4497648-9C32-4882-B750-97EC25D7828E}" srcOrd="0" destOrd="0" presId="urn:microsoft.com/office/officeart/2008/layout/HorizontalMultiLevelHierarchy"/>
    <dgm:cxn modelId="{54FA0310-8444-4B0F-8E5D-F22FD1224F53}" srcId="{CB64EC67-85F0-40A4-8D5A-883501E1DC4F}" destId="{EC7CB879-AE46-44E0-B21A-AD6844D66F45}" srcOrd="0" destOrd="0" parTransId="{22A1776E-3BBF-4CE0-84B8-40A5E45156F8}" sibTransId="{63736219-8928-4F3B-8182-232EA0F0F15F}"/>
    <dgm:cxn modelId="{3F3AB7CD-8DD3-4075-A3C3-25C9456060C5}" type="presParOf" srcId="{EF9E551A-8B4F-491C-9022-0829FC60838A}" destId="{2899534B-F4BF-41F9-BF99-11A39EFA2059}" srcOrd="0" destOrd="0" presId="urn:microsoft.com/office/officeart/2008/layout/HorizontalMultiLevelHierarchy"/>
    <dgm:cxn modelId="{3C1C6F74-AA9F-4260-9589-C302616A1A35}" type="presParOf" srcId="{2899534B-F4BF-41F9-BF99-11A39EFA2059}" destId="{3825BAEA-71E9-43AD-B114-3C08CE799E6C}" srcOrd="0" destOrd="0" presId="urn:microsoft.com/office/officeart/2008/layout/HorizontalMultiLevelHierarchy"/>
    <dgm:cxn modelId="{A9B9FB79-001D-4114-86D5-721BC8EA826D}" type="presParOf" srcId="{2899534B-F4BF-41F9-BF99-11A39EFA2059}" destId="{47FCE088-FF1C-4BDA-A7B6-0245D9B6149C}" srcOrd="1" destOrd="0" presId="urn:microsoft.com/office/officeart/2008/layout/HorizontalMultiLevelHierarchy"/>
    <dgm:cxn modelId="{2E9A95BF-9D50-49C5-9816-2D842FD0F20C}" type="presParOf" srcId="{47FCE088-FF1C-4BDA-A7B6-0245D9B6149C}" destId="{4B44B49A-9987-4E6E-BFEA-E54B171532F6}" srcOrd="0" destOrd="0" presId="urn:microsoft.com/office/officeart/2008/layout/HorizontalMultiLevelHierarchy"/>
    <dgm:cxn modelId="{276BC55F-BA8D-4A02-85A8-67A7018CA1AD}" type="presParOf" srcId="{4B44B49A-9987-4E6E-BFEA-E54B171532F6}" destId="{046D78B2-8FB6-4848-B6F3-4601AD0B160D}" srcOrd="0" destOrd="0" presId="urn:microsoft.com/office/officeart/2008/layout/HorizontalMultiLevelHierarchy"/>
    <dgm:cxn modelId="{4223676E-2A0B-444D-B629-73543086F787}" type="presParOf" srcId="{47FCE088-FF1C-4BDA-A7B6-0245D9B6149C}" destId="{4A32B871-1A34-45A4-9D09-616C8332208B}" srcOrd="1" destOrd="0" presId="urn:microsoft.com/office/officeart/2008/layout/HorizontalMultiLevelHierarchy"/>
    <dgm:cxn modelId="{1FCE14B7-71CB-40BA-A087-FD72488494D3}" type="presParOf" srcId="{4A32B871-1A34-45A4-9D09-616C8332208B}" destId="{C4497648-9C32-4882-B750-97EC25D7828E}" srcOrd="0" destOrd="0" presId="urn:microsoft.com/office/officeart/2008/layout/HorizontalMultiLevelHierarchy"/>
    <dgm:cxn modelId="{5D7C0383-3229-48B1-8DDD-90AFD319B12E}" type="presParOf" srcId="{4A32B871-1A34-45A4-9D09-616C8332208B}" destId="{A801759F-BAF7-46C5-AFD6-95598FCF42E6}" srcOrd="1" destOrd="0" presId="urn:microsoft.com/office/officeart/2008/layout/HorizontalMultiLevelHierarchy"/>
    <dgm:cxn modelId="{87AC3C67-5957-40CF-8215-C383346BFA20}" type="presParOf" srcId="{47FCE088-FF1C-4BDA-A7B6-0245D9B6149C}" destId="{DA4BCCD1-4966-4C1E-B530-29C9E0E730A3}" srcOrd="2" destOrd="0" presId="urn:microsoft.com/office/officeart/2008/layout/HorizontalMultiLevelHierarchy"/>
    <dgm:cxn modelId="{9E54C09C-535B-4AD9-AFA1-DD32FB93673C}" type="presParOf" srcId="{DA4BCCD1-4966-4C1E-B530-29C9E0E730A3}" destId="{74F78BB7-70E6-42B1-AD89-210E26C8724B}" srcOrd="0" destOrd="0" presId="urn:microsoft.com/office/officeart/2008/layout/HorizontalMultiLevelHierarchy"/>
    <dgm:cxn modelId="{C126D7E4-ACEE-4BC4-953C-B7A7A3628F22}" type="presParOf" srcId="{47FCE088-FF1C-4BDA-A7B6-0245D9B6149C}" destId="{82A4921A-B0F8-401E-B3BA-FFE849664DAE}" srcOrd="3" destOrd="0" presId="urn:microsoft.com/office/officeart/2008/layout/HorizontalMultiLevelHierarchy"/>
    <dgm:cxn modelId="{ED9964D4-CDEE-4AC6-B3AC-3A702314C26B}" type="presParOf" srcId="{82A4921A-B0F8-401E-B3BA-FFE849664DAE}" destId="{5B548B03-262B-4746-9F99-DDD9DCE9532E}" srcOrd="0" destOrd="0" presId="urn:microsoft.com/office/officeart/2008/layout/HorizontalMultiLevelHierarchy"/>
    <dgm:cxn modelId="{97550493-A809-4F07-8A46-422AEFDB41A0}" type="presParOf" srcId="{82A4921A-B0F8-401E-B3BA-FFE849664DAE}" destId="{4865E81E-9E4C-44FC-8985-D6A6A937690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9CB9E9-6E79-4DA8-916E-E2644AE937DF}" type="doc">
      <dgm:prSet loTypeId="urn:microsoft.com/office/officeart/2005/8/layout/pyramid2" loCatId="list" qsTypeId="urn:microsoft.com/office/officeart/2005/8/quickstyle/simple3" qsCatId="simple" csTypeId="urn:microsoft.com/office/officeart/2005/8/colors/accent1_2" csCatId="accent1" phldr="1"/>
      <dgm:spPr/>
    </dgm:pt>
    <dgm:pt modelId="{AA31C250-27C8-4B39-9E19-4C0CE56C589E}">
      <dgm:prSet phldrT="[Текст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Театр</a:t>
          </a:r>
          <a:endParaRPr lang="ru-RU" b="1" dirty="0">
            <a:solidFill>
              <a:srgbClr val="7030A0"/>
            </a:solidFill>
          </a:endParaRPr>
        </a:p>
      </dgm:t>
    </dgm:pt>
    <dgm:pt modelId="{6F9A7AB9-BFDD-4BA3-A008-BFC3B5E1C920}" type="parTrans" cxnId="{C8DE36C8-9D88-458C-BED3-8727FF0F8F9C}">
      <dgm:prSet/>
      <dgm:spPr/>
      <dgm:t>
        <a:bodyPr/>
        <a:lstStyle/>
        <a:p>
          <a:endParaRPr lang="ru-RU"/>
        </a:p>
      </dgm:t>
    </dgm:pt>
    <dgm:pt modelId="{5D851A6A-C050-44DD-9D2E-CD82C60502E6}" type="sibTrans" cxnId="{C8DE36C8-9D88-458C-BED3-8727FF0F8F9C}">
      <dgm:prSet/>
      <dgm:spPr/>
      <dgm:t>
        <a:bodyPr/>
        <a:lstStyle/>
        <a:p>
          <a:endParaRPr lang="ru-RU"/>
        </a:p>
      </dgm:t>
    </dgm:pt>
    <dgm:pt modelId="{654004EA-E10D-4510-B6AF-5BB5479D76FB}">
      <dgm:prSet phldrT="[Текст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Эстрада(цирк)</a:t>
          </a:r>
          <a:endParaRPr lang="ru-RU" b="1" dirty="0">
            <a:solidFill>
              <a:srgbClr val="7030A0"/>
            </a:solidFill>
          </a:endParaRPr>
        </a:p>
      </dgm:t>
    </dgm:pt>
    <dgm:pt modelId="{CA52DB08-4AC7-424C-AD23-2936B0853529}" type="parTrans" cxnId="{384344F0-3D46-4349-81A4-8812A6043A32}">
      <dgm:prSet/>
      <dgm:spPr/>
      <dgm:t>
        <a:bodyPr/>
        <a:lstStyle/>
        <a:p>
          <a:endParaRPr lang="ru-RU"/>
        </a:p>
      </dgm:t>
    </dgm:pt>
    <dgm:pt modelId="{72236911-2B7F-486F-9252-CF10CACB8AA6}" type="sibTrans" cxnId="{384344F0-3D46-4349-81A4-8812A6043A32}">
      <dgm:prSet/>
      <dgm:spPr/>
      <dgm:t>
        <a:bodyPr/>
        <a:lstStyle/>
        <a:p>
          <a:endParaRPr lang="ru-RU"/>
        </a:p>
      </dgm:t>
    </dgm:pt>
    <dgm:pt modelId="{B4B34DC9-D98C-41B8-9406-36799B595759}">
      <dgm:prSet phldrT="[Текст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Танец </a:t>
          </a:r>
          <a:endParaRPr lang="ru-RU" b="1" dirty="0">
            <a:solidFill>
              <a:srgbClr val="7030A0"/>
            </a:solidFill>
          </a:endParaRPr>
        </a:p>
      </dgm:t>
    </dgm:pt>
    <dgm:pt modelId="{8F575A7E-7DA7-41F3-9B21-D2598477DA88}" type="parTrans" cxnId="{376E0044-006B-412B-81BC-4ABD08F17C09}">
      <dgm:prSet/>
      <dgm:spPr/>
      <dgm:t>
        <a:bodyPr/>
        <a:lstStyle/>
        <a:p>
          <a:endParaRPr lang="ru-RU"/>
        </a:p>
      </dgm:t>
    </dgm:pt>
    <dgm:pt modelId="{28FB5FF8-DE08-41A7-B9CE-D31EC9F21CBB}" type="sibTrans" cxnId="{376E0044-006B-412B-81BC-4ABD08F17C09}">
      <dgm:prSet/>
      <dgm:spPr/>
      <dgm:t>
        <a:bodyPr/>
        <a:lstStyle/>
        <a:p>
          <a:endParaRPr lang="ru-RU"/>
        </a:p>
      </dgm:t>
    </dgm:pt>
    <dgm:pt modelId="{2D18893E-EB70-433E-A7B9-18A54F78B669}" type="pres">
      <dgm:prSet presAssocID="{999CB9E9-6E79-4DA8-916E-E2644AE937DF}" presName="compositeShape" presStyleCnt="0">
        <dgm:presLayoutVars>
          <dgm:dir/>
          <dgm:resizeHandles/>
        </dgm:presLayoutVars>
      </dgm:prSet>
      <dgm:spPr/>
    </dgm:pt>
    <dgm:pt modelId="{A4A3AAE9-CAD1-4386-B233-7CC8F33630AC}" type="pres">
      <dgm:prSet presAssocID="{999CB9E9-6E79-4DA8-916E-E2644AE937DF}" presName="pyramid" presStyleLbl="node1" presStyleIdx="0" presStyleCnt="1"/>
      <dgm:spPr/>
    </dgm:pt>
    <dgm:pt modelId="{27DE5180-79C2-45C8-BD30-FF545DCF01ED}" type="pres">
      <dgm:prSet presAssocID="{999CB9E9-6E79-4DA8-916E-E2644AE937DF}" presName="theList" presStyleCnt="0"/>
      <dgm:spPr/>
    </dgm:pt>
    <dgm:pt modelId="{0E46DDC8-79E5-4B27-AF7A-2A3B8EC9DC84}" type="pres">
      <dgm:prSet presAssocID="{AA31C250-27C8-4B39-9E19-4C0CE56C589E}" presName="aNode" presStyleLbl="fgAcc1" presStyleIdx="0" presStyleCnt="3" custLinFactNeighborX="-3472" custLinFactNeighborY="-12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1ABCF-46EB-410E-B724-DDF35F71E399}" type="pres">
      <dgm:prSet presAssocID="{AA31C250-27C8-4B39-9E19-4C0CE56C589E}" presName="aSpace" presStyleCnt="0"/>
      <dgm:spPr/>
    </dgm:pt>
    <dgm:pt modelId="{F5100484-B2DC-4109-BACC-4CE2BFAC9913}" type="pres">
      <dgm:prSet presAssocID="{654004EA-E10D-4510-B6AF-5BB5479D76F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E41D58-8DCC-49AF-AE6D-14404412BD57}" type="pres">
      <dgm:prSet presAssocID="{654004EA-E10D-4510-B6AF-5BB5479D76FB}" presName="aSpace" presStyleCnt="0"/>
      <dgm:spPr/>
    </dgm:pt>
    <dgm:pt modelId="{762F753F-5DC7-495D-BBCF-D67B1AE3B3C1}" type="pres">
      <dgm:prSet presAssocID="{B4B34DC9-D98C-41B8-9406-36799B595759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0DBC7-104D-4CA5-AC33-D3849EDE5E16}" type="pres">
      <dgm:prSet presAssocID="{B4B34DC9-D98C-41B8-9406-36799B595759}" presName="aSpace" presStyleCnt="0"/>
      <dgm:spPr/>
    </dgm:pt>
  </dgm:ptLst>
  <dgm:cxnLst>
    <dgm:cxn modelId="{4B1259EC-B19A-40D0-AB81-A3B970191ADA}" type="presOf" srcId="{999CB9E9-6E79-4DA8-916E-E2644AE937DF}" destId="{2D18893E-EB70-433E-A7B9-18A54F78B669}" srcOrd="0" destOrd="0" presId="urn:microsoft.com/office/officeart/2005/8/layout/pyramid2"/>
    <dgm:cxn modelId="{376E0044-006B-412B-81BC-4ABD08F17C09}" srcId="{999CB9E9-6E79-4DA8-916E-E2644AE937DF}" destId="{B4B34DC9-D98C-41B8-9406-36799B595759}" srcOrd="2" destOrd="0" parTransId="{8F575A7E-7DA7-41F3-9B21-D2598477DA88}" sibTransId="{28FB5FF8-DE08-41A7-B9CE-D31EC9F21CBB}"/>
    <dgm:cxn modelId="{35B93289-A2D0-47CC-B1B7-1890DCE4DF8B}" type="presOf" srcId="{AA31C250-27C8-4B39-9E19-4C0CE56C589E}" destId="{0E46DDC8-79E5-4B27-AF7A-2A3B8EC9DC84}" srcOrd="0" destOrd="0" presId="urn:microsoft.com/office/officeart/2005/8/layout/pyramid2"/>
    <dgm:cxn modelId="{52130D8F-98E1-4025-A6E8-FAF9017336C2}" type="presOf" srcId="{654004EA-E10D-4510-B6AF-5BB5479D76FB}" destId="{F5100484-B2DC-4109-BACC-4CE2BFAC9913}" srcOrd="0" destOrd="0" presId="urn:microsoft.com/office/officeart/2005/8/layout/pyramid2"/>
    <dgm:cxn modelId="{FE78F7E2-0570-4067-93B9-73119C56377A}" type="presOf" srcId="{B4B34DC9-D98C-41B8-9406-36799B595759}" destId="{762F753F-5DC7-495D-BBCF-D67B1AE3B3C1}" srcOrd="0" destOrd="0" presId="urn:microsoft.com/office/officeart/2005/8/layout/pyramid2"/>
    <dgm:cxn modelId="{C8DE36C8-9D88-458C-BED3-8727FF0F8F9C}" srcId="{999CB9E9-6E79-4DA8-916E-E2644AE937DF}" destId="{AA31C250-27C8-4B39-9E19-4C0CE56C589E}" srcOrd="0" destOrd="0" parTransId="{6F9A7AB9-BFDD-4BA3-A008-BFC3B5E1C920}" sibTransId="{5D851A6A-C050-44DD-9D2E-CD82C60502E6}"/>
    <dgm:cxn modelId="{384344F0-3D46-4349-81A4-8812A6043A32}" srcId="{999CB9E9-6E79-4DA8-916E-E2644AE937DF}" destId="{654004EA-E10D-4510-B6AF-5BB5479D76FB}" srcOrd="1" destOrd="0" parTransId="{CA52DB08-4AC7-424C-AD23-2936B0853529}" sibTransId="{72236911-2B7F-486F-9252-CF10CACB8AA6}"/>
    <dgm:cxn modelId="{E90ED18F-EEDE-4BCF-9FAE-1DA65090A7F4}" type="presParOf" srcId="{2D18893E-EB70-433E-A7B9-18A54F78B669}" destId="{A4A3AAE9-CAD1-4386-B233-7CC8F33630AC}" srcOrd="0" destOrd="0" presId="urn:microsoft.com/office/officeart/2005/8/layout/pyramid2"/>
    <dgm:cxn modelId="{F0C96DA5-4DE7-4F5C-83B1-B36A111996CE}" type="presParOf" srcId="{2D18893E-EB70-433E-A7B9-18A54F78B669}" destId="{27DE5180-79C2-45C8-BD30-FF545DCF01ED}" srcOrd="1" destOrd="0" presId="urn:microsoft.com/office/officeart/2005/8/layout/pyramid2"/>
    <dgm:cxn modelId="{E050CACE-2875-4914-A5F8-D66981A1532A}" type="presParOf" srcId="{27DE5180-79C2-45C8-BD30-FF545DCF01ED}" destId="{0E46DDC8-79E5-4B27-AF7A-2A3B8EC9DC84}" srcOrd="0" destOrd="0" presId="urn:microsoft.com/office/officeart/2005/8/layout/pyramid2"/>
    <dgm:cxn modelId="{1BA01CB2-430A-40F9-A79B-458813BC9B9A}" type="presParOf" srcId="{27DE5180-79C2-45C8-BD30-FF545DCF01ED}" destId="{BAF1ABCF-46EB-410E-B724-DDF35F71E399}" srcOrd="1" destOrd="0" presId="urn:microsoft.com/office/officeart/2005/8/layout/pyramid2"/>
    <dgm:cxn modelId="{0731F33A-8126-4273-95F8-8806291CBE11}" type="presParOf" srcId="{27DE5180-79C2-45C8-BD30-FF545DCF01ED}" destId="{F5100484-B2DC-4109-BACC-4CE2BFAC9913}" srcOrd="2" destOrd="0" presId="urn:microsoft.com/office/officeart/2005/8/layout/pyramid2"/>
    <dgm:cxn modelId="{697E51D9-5A23-448E-8BB8-32BB8D5E1A28}" type="presParOf" srcId="{27DE5180-79C2-45C8-BD30-FF545DCF01ED}" destId="{C9E41D58-8DCC-49AF-AE6D-14404412BD57}" srcOrd="3" destOrd="0" presId="urn:microsoft.com/office/officeart/2005/8/layout/pyramid2"/>
    <dgm:cxn modelId="{005F991A-4749-45CD-A043-EE57FE42F37E}" type="presParOf" srcId="{27DE5180-79C2-45C8-BD30-FF545DCF01ED}" destId="{762F753F-5DC7-495D-BBCF-D67B1AE3B3C1}" srcOrd="4" destOrd="0" presId="urn:microsoft.com/office/officeart/2005/8/layout/pyramid2"/>
    <dgm:cxn modelId="{11A925E0-823E-4538-9280-2F0938CD25B6}" type="presParOf" srcId="{27DE5180-79C2-45C8-BD30-FF545DCF01ED}" destId="{3400DBC7-104D-4CA5-AC33-D3849EDE5E1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650681-9F88-45DC-B7F1-608C8EBAD00A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460CD3-7F3B-48DB-8383-2534836FF643}">
      <dgm:prSet phldrT="[Текст]"/>
      <dgm:spPr/>
      <dgm:t>
        <a:bodyPr/>
        <a:lstStyle/>
        <a:p>
          <a:r>
            <a:rPr lang="ru-RU" b="1" i="1" dirty="0" smtClean="0">
              <a:solidFill>
                <a:srgbClr val="C00000"/>
              </a:solidFill>
            </a:rPr>
            <a:t>Фотография </a:t>
          </a:r>
          <a:endParaRPr lang="ru-RU" b="1" i="1" dirty="0">
            <a:solidFill>
              <a:srgbClr val="C00000"/>
            </a:solidFill>
          </a:endParaRPr>
        </a:p>
      </dgm:t>
    </dgm:pt>
    <dgm:pt modelId="{9660025F-4E69-4003-98E4-BFC663AD74B1}" type="parTrans" cxnId="{E1516BCE-3403-4491-84B6-608704BF0D28}">
      <dgm:prSet/>
      <dgm:spPr/>
      <dgm:t>
        <a:bodyPr/>
        <a:lstStyle/>
        <a:p>
          <a:endParaRPr lang="ru-RU"/>
        </a:p>
      </dgm:t>
    </dgm:pt>
    <dgm:pt modelId="{B6E30808-C297-4BA3-A99B-EF5172D6025B}" type="sibTrans" cxnId="{E1516BCE-3403-4491-84B6-608704BF0D28}">
      <dgm:prSet/>
      <dgm:spPr/>
      <dgm:t>
        <a:bodyPr/>
        <a:lstStyle/>
        <a:p>
          <a:endParaRPr lang="ru-RU"/>
        </a:p>
      </dgm:t>
    </dgm:pt>
    <dgm:pt modelId="{E3EF8FC5-2BA7-4E27-919B-7C1B2A1374A2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Изобразительное искусство (Пластическое)</a:t>
          </a:r>
          <a:endParaRPr lang="ru-RU" dirty="0">
            <a:solidFill>
              <a:srgbClr val="002060"/>
            </a:solidFill>
          </a:endParaRPr>
        </a:p>
      </dgm:t>
    </dgm:pt>
    <dgm:pt modelId="{E6F06D1B-34A2-478A-8970-AED3425640A2}" type="parTrans" cxnId="{C017BD70-73D5-4F37-AE05-CA6A5BE26410}">
      <dgm:prSet/>
      <dgm:spPr/>
      <dgm:t>
        <a:bodyPr/>
        <a:lstStyle/>
        <a:p>
          <a:endParaRPr lang="ru-RU"/>
        </a:p>
      </dgm:t>
    </dgm:pt>
    <dgm:pt modelId="{76237257-71C1-4D89-9391-285A0605B43A}" type="sibTrans" cxnId="{C017BD70-73D5-4F37-AE05-CA6A5BE26410}">
      <dgm:prSet/>
      <dgm:spPr/>
      <dgm:t>
        <a:bodyPr/>
        <a:lstStyle/>
        <a:p>
          <a:endParaRPr lang="ru-RU"/>
        </a:p>
      </dgm:t>
    </dgm:pt>
    <dgm:pt modelId="{541BADCB-2FC0-4D0C-ADBC-6F79A95837F6}">
      <dgm:prSet phldrT="[Текст]"/>
      <dgm:spPr/>
      <dgm:t>
        <a:bodyPr/>
        <a:lstStyle/>
        <a:p>
          <a:r>
            <a:rPr lang="ru-RU" b="1" i="1" dirty="0" smtClean="0">
              <a:solidFill>
                <a:srgbClr val="7030A0"/>
              </a:solidFill>
            </a:rPr>
            <a:t>Цветомузыка/</a:t>
          </a:r>
        </a:p>
        <a:p>
          <a:r>
            <a:rPr lang="ru-RU" b="1" i="1" dirty="0" smtClean="0">
              <a:solidFill>
                <a:srgbClr val="7030A0"/>
              </a:solidFill>
            </a:rPr>
            <a:t>светомузыка</a:t>
          </a:r>
          <a:endParaRPr lang="ru-RU" b="1" i="1" dirty="0">
            <a:solidFill>
              <a:srgbClr val="7030A0"/>
            </a:solidFill>
          </a:endParaRPr>
        </a:p>
      </dgm:t>
    </dgm:pt>
    <dgm:pt modelId="{34DA7ED0-DC69-41E4-92C9-E530E48037A1}" type="parTrans" cxnId="{EE4E4AFA-6F5C-45B7-9F03-470B0D50E50A}">
      <dgm:prSet/>
      <dgm:spPr/>
      <dgm:t>
        <a:bodyPr/>
        <a:lstStyle/>
        <a:p>
          <a:endParaRPr lang="ru-RU"/>
        </a:p>
      </dgm:t>
    </dgm:pt>
    <dgm:pt modelId="{C05D7CF3-FD4D-479F-AC30-B81176B1A6A3}" type="sibTrans" cxnId="{EE4E4AFA-6F5C-45B7-9F03-470B0D50E50A}">
      <dgm:prSet/>
      <dgm:spPr/>
      <dgm:t>
        <a:bodyPr/>
        <a:lstStyle/>
        <a:p>
          <a:endParaRPr lang="ru-RU"/>
        </a:p>
      </dgm:t>
    </dgm:pt>
    <dgm:pt modelId="{5AA0A477-4761-41AE-869A-C0CEB0C3032C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Временное искусство</a:t>
          </a:r>
          <a:endParaRPr lang="ru-RU" dirty="0">
            <a:solidFill>
              <a:srgbClr val="002060"/>
            </a:solidFill>
          </a:endParaRPr>
        </a:p>
      </dgm:t>
    </dgm:pt>
    <dgm:pt modelId="{A98DAF03-F2BD-4B3C-A399-2202E84C9FB1}" type="parTrans" cxnId="{4AF01B51-5308-4550-B189-36BEC9D6E0AE}">
      <dgm:prSet/>
      <dgm:spPr/>
      <dgm:t>
        <a:bodyPr/>
        <a:lstStyle/>
        <a:p>
          <a:endParaRPr lang="ru-RU"/>
        </a:p>
      </dgm:t>
    </dgm:pt>
    <dgm:pt modelId="{E9313E65-2010-4E97-99DE-30F9367DD068}" type="sibTrans" cxnId="{4AF01B51-5308-4550-B189-36BEC9D6E0AE}">
      <dgm:prSet/>
      <dgm:spPr/>
      <dgm:t>
        <a:bodyPr/>
        <a:lstStyle/>
        <a:p>
          <a:endParaRPr lang="ru-RU"/>
        </a:p>
      </dgm:t>
    </dgm:pt>
    <dgm:pt modelId="{4AD7CADA-A44C-4E1F-9048-25F02E8AE4A1}">
      <dgm:prSet phldrT="[Текст]"/>
      <dgm:spPr/>
      <dgm:t>
        <a:bodyPr/>
        <a:lstStyle/>
        <a:p>
          <a:r>
            <a:rPr lang="ru-RU" b="1" i="1" dirty="0" smtClean="0">
              <a:solidFill>
                <a:srgbClr val="002060"/>
              </a:solidFill>
            </a:rPr>
            <a:t>Киноискусство </a:t>
          </a:r>
          <a:endParaRPr lang="ru-RU" b="1" i="1" dirty="0">
            <a:solidFill>
              <a:srgbClr val="002060"/>
            </a:solidFill>
          </a:endParaRPr>
        </a:p>
      </dgm:t>
    </dgm:pt>
    <dgm:pt modelId="{8C6554A3-EBA2-4C50-84DC-263FA431ACF0}" type="parTrans" cxnId="{6AE49435-7675-472E-9AF2-0D2D983FD203}">
      <dgm:prSet/>
      <dgm:spPr/>
      <dgm:t>
        <a:bodyPr/>
        <a:lstStyle/>
        <a:p>
          <a:endParaRPr lang="ru-RU"/>
        </a:p>
      </dgm:t>
    </dgm:pt>
    <dgm:pt modelId="{E2A45FC1-28CF-431D-8929-131F6906CD50}" type="sibTrans" cxnId="{6AE49435-7675-472E-9AF2-0D2D983FD203}">
      <dgm:prSet/>
      <dgm:spPr/>
      <dgm:t>
        <a:bodyPr/>
        <a:lstStyle/>
        <a:p>
          <a:endParaRPr lang="ru-RU"/>
        </a:p>
      </dgm:t>
    </dgm:pt>
    <dgm:pt modelId="{A71177CC-6920-4930-B6CF-6783FE1D1478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Пространственно-временное (зрелищное)</a:t>
          </a:r>
          <a:endParaRPr lang="ru-RU" dirty="0">
            <a:solidFill>
              <a:srgbClr val="002060"/>
            </a:solidFill>
          </a:endParaRPr>
        </a:p>
      </dgm:t>
    </dgm:pt>
    <dgm:pt modelId="{18243CC7-425F-464E-B948-70F13BD7E5E3}" type="parTrans" cxnId="{5700E291-BFC2-4EA8-8A3D-CBCF3C620602}">
      <dgm:prSet/>
      <dgm:spPr/>
      <dgm:t>
        <a:bodyPr/>
        <a:lstStyle/>
        <a:p>
          <a:endParaRPr lang="ru-RU"/>
        </a:p>
      </dgm:t>
    </dgm:pt>
    <dgm:pt modelId="{F5761F4C-5CF0-4255-A72F-A302EF452B54}" type="sibTrans" cxnId="{5700E291-BFC2-4EA8-8A3D-CBCF3C620602}">
      <dgm:prSet/>
      <dgm:spPr/>
      <dgm:t>
        <a:bodyPr/>
        <a:lstStyle/>
        <a:p>
          <a:endParaRPr lang="ru-RU"/>
        </a:p>
      </dgm:t>
    </dgm:pt>
    <dgm:pt modelId="{B4533D8A-AD9C-417B-8217-0BF13C54FA20}" type="pres">
      <dgm:prSet presAssocID="{F7650681-9F88-45DC-B7F1-608C8EBAD00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D74D27-31EA-4221-9720-EA2C8DFF4BF7}" type="pres">
      <dgm:prSet presAssocID="{D8460CD3-7F3B-48DB-8383-2534836FF643}" presName="circle1" presStyleLbl="node1" presStyleIdx="0" presStyleCnt="3"/>
      <dgm:spPr>
        <a:solidFill>
          <a:schemeClr val="accent1">
            <a:lumMod val="60000"/>
            <a:lumOff val="40000"/>
          </a:schemeClr>
        </a:solidFill>
      </dgm:spPr>
    </dgm:pt>
    <dgm:pt modelId="{C09C28DC-4FC6-46D5-B489-CE525A99562B}" type="pres">
      <dgm:prSet presAssocID="{D8460CD3-7F3B-48DB-8383-2534836FF643}" presName="space" presStyleCnt="0"/>
      <dgm:spPr/>
    </dgm:pt>
    <dgm:pt modelId="{7232B266-DCAD-48CA-8EF3-9BD4BB1B0E84}" type="pres">
      <dgm:prSet presAssocID="{D8460CD3-7F3B-48DB-8383-2534836FF643}" presName="rect1" presStyleLbl="alignAcc1" presStyleIdx="0" presStyleCnt="3"/>
      <dgm:spPr/>
      <dgm:t>
        <a:bodyPr/>
        <a:lstStyle/>
        <a:p>
          <a:endParaRPr lang="ru-RU"/>
        </a:p>
      </dgm:t>
    </dgm:pt>
    <dgm:pt modelId="{DC0721B1-E7BC-4324-B8EF-12451C45C736}" type="pres">
      <dgm:prSet presAssocID="{541BADCB-2FC0-4D0C-ADBC-6F79A95837F6}" presName="vertSpace2" presStyleLbl="node1" presStyleIdx="0" presStyleCnt="3"/>
      <dgm:spPr/>
    </dgm:pt>
    <dgm:pt modelId="{B6745D80-948E-4DD1-9EA8-BD93F32B695E}" type="pres">
      <dgm:prSet presAssocID="{541BADCB-2FC0-4D0C-ADBC-6F79A95837F6}" presName="circle2" presStyleLbl="node1" presStyleIdx="1" presStyleCnt="3"/>
      <dgm:spPr>
        <a:solidFill>
          <a:schemeClr val="accent2">
            <a:lumMod val="20000"/>
            <a:lumOff val="80000"/>
          </a:schemeClr>
        </a:solidFill>
      </dgm:spPr>
    </dgm:pt>
    <dgm:pt modelId="{A8200AA2-C14B-4D6C-B75F-FD406DC2785E}" type="pres">
      <dgm:prSet presAssocID="{541BADCB-2FC0-4D0C-ADBC-6F79A95837F6}" presName="rect2" presStyleLbl="alignAcc1" presStyleIdx="1" presStyleCnt="3"/>
      <dgm:spPr/>
      <dgm:t>
        <a:bodyPr/>
        <a:lstStyle/>
        <a:p>
          <a:endParaRPr lang="ru-RU"/>
        </a:p>
      </dgm:t>
    </dgm:pt>
    <dgm:pt modelId="{4DEC3720-ABDF-4155-A923-248AE8BFFE9E}" type="pres">
      <dgm:prSet presAssocID="{4AD7CADA-A44C-4E1F-9048-25F02E8AE4A1}" presName="vertSpace3" presStyleLbl="node1" presStyleIdx="1" presStyleCnt="3"/>
      <dgm:spPr/>
    </dgm:pt>
    <dgm:pt modelId="{D9B6B4E1-05A5-4890-B948-EEE380A35C65}" type="pres">
      <dgm:prSet presAssocID="{4AD7CADA-A44C-4E1F-9048-25F02E8AE4A1}" presName="circle3" presStyleLbl="node1" presStyleIdx="2" presStyleCnt="3"/>
      <dgm:spPr>
        <a:solidFill>
          <a:schemeClr val="accent1">
            <a:lumMod val="20000"/>
            <a:lumOff val="80000"/>
          </a:schemeClr>
        </a:solidFill>
      </dgm:spPr>
    </dgm:pt>
    <dgm:pt modelId="{63CF64AB-8333-44ED-A4D3-0B3C8C1CD640}" type="pres">
      <dgm:prSet presAssocID="{4AD7CADA-A44C-4E1F-9048-25F02E8AE4A1}" presName="rect3" presStyleLbl="alignAcc1" presStyleIdx="2" presStyleCnt="3"/>
      <dgm:spPr/>
      <dgm:t>
        <a:bodyPr/>
        <a:lstStyle/>
        <a:p>
          <a:endParaRPr lang="ru-RU"/>
        </a:p>
      </dgm:t>
    </dgm:pt>
    <dgm:pt modelId="{13448A2C-B2B2-467D-9DE7-EF40180526A0}" type="pres">
      <dgm:prSet presAssocID="{D8460CD3-7F3B-48DB-8383-2534836FF643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26F05-C632-4AB8-BEA8-53CFC700CFCF}" type="pres">
      <dgm:prSet presAssocID="{D8460CD3-7F3B-48DB-8383-2534836FF643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8E2D4-B50E-479B-94BE-38F8C39ADECA}" type="pres">
      <dgm:prSet presAssocID="{541BADCB-2FC0-4D0C-ADBC-6F79A95837F6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7FA4F-E954-4658-90B3-D1C73D887D20}" type="pres">
      <dgm:prSet presAssocID="{541BADCB-2FC0-4D0C-ADBC-6F79A95837F6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3F8E3-1C10-4AD4-9692-C57F26B18F88}" type="pres">
      <dgm:prSet presAssocID="{4AD7CADA-A44C-4E1F-9048-25F02E8AE4A1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2225B-271A-48A7-BD6E-54BC0F3A21A2}" type="pres">
      <dgm:prSet presAssocID="{4AD7CADA-A44C-4E1F-9048-25F02E8AE4A1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F05B4C-9EC7-4CB6-8633-5966FFC3C226}" type="presOf" srcId="{D8460CD3-7F3B-48DB-8383-2534836FF643}" destId="{13448A2C-B2B2-467D-9DE7-EF40180526A0}" srcOrd="1" destOrd="0" presId="urn:microsoft.com/office/officeart/2005/8/layout/target3"/>
    <dgm:cxn modelId="{4AF01B51-5308-4550-B189-36BEC9D6E0AE}" srcId="{541BADCB-2FC0-4D0C-ADBC-6F79A95837F6}" destId="{5AA0A477-4761-41AE-869A-C0CEB0C3032C}" srcOrd="0" destOrd="0" parTransId="{A98DAF03-F2BD-4B3C-A399-2202E84C9FB1}" sibTransId="{E9313E65-2010-4E97-99DE-30F9367DD068}"/>
    <dgm:cxn modelId="{C017BD70-73D5-4F37-AE05-CA6A5BE26410}" srcId="{D8460CD3-7F3B-48DB-8383-2534836FF643}" destId="{E3EF8FC5-2BA7-4E27-919B-7C1B2A1374A2}" srcOrd="0" destOrd="0" parTransId="{E6F06D1B-34A2-478A-8970-AED3425640A2}" sibTransId="{76237257-71C1-4D89-9391-285A0605B43A}"/>
    <dgm:cxn modelId="{F73EF525-A5FA-4597-A52B-D3FD91CE741E}" type="presOf" srcId="{541BADCB-2FC0-4D0C-ADBC-6F79A95837F6}" destId="{3EB8E2D4-B50E-479B-94BE-38F8C39ADECA}" srcOrd="1" destOrd="0" presId="urn:microsoft.com/office/officeart/2005/8/layout/target3"/>
    <dgm:cxn modelId="{D6C3B338-B5B5-4D17-ADA3-AB67DBC28DD9}" type="presOf" srcId="{E3EF8FC5-2BA7-4E27-919B-7C1B2A1374A2}" destId="{0E826F05-C632-4AB8-BEA8-53CFC700CFCF}" srcOrd="0" destOrd="0" presId="urn:microsoft.com/office/officeart/2005/8/layout/target3"/>
    <dgm:cxn modelId="{EE4E4AFA-6F5C-45B7-9F03-470B0D50E50A}" srcId="{F7650681-9F88-45DC-B7F1-608C8EBAD00A}" destId="{541BADCB-2FC0-4D0C-ADBC-6F79A95837F6}" srcOrd="1" destOrd="0" parTransId="{34DA7ED0-DC69-41E4-92C9-E530E48037A1}" sibTransId="{C05D7CF3-FD4D-479F-AC30-B81176B1A6A3}"/>
    <dgm:cxn modelId="{E1516BCE-3403-4491-84B6-608704BF0D28}" srcId="{F7650681-9F88-45DC-B7F1-608C8EBAD00A}" destId="{D8460CD3-7F3B-48DB-8383-2534836FF643}" srcOrd="0" destOrd="0" parTransId="{9660025F-4E69-4003-98E4-BFC663AD74B1}" sibTransId="{B6E30808-C297-4BA3-A99B-EF5172D6025B}"/>
    <dgm:cxn modelId="{F5204FCE-F45C-4C36-BD81-E8F1EE8E0048}" type="presOf" srcId="{D8460CD3-7F3B-48DB-8383-2534836FF643}" destId="{7232B266-DCAD-48CA-8EF3-9BD4BB1B0E84}" srcOrd="0" destOrd="0" presId="urn:microsoft.com/office/officeart/2005/8/layout/target3"/>
    <dgm:cxn modelId="{A9044B59-0BEA-4514-A0E7-7DF08C2644BF}" type="presOf" srcId="{4AD7CADA-A44C-4E1F-9048-25F02E8AE4A1}" destId="{63CF64AB-8333-44ED-A4D3-0B3C8C1CD640}" srcOrd="0" destOrd="0" presId="urn:microsoft.com/office/officeart/2005/8/layout/target3"/>
    <dgm:cxn modelId="{0E85315B-9024-4F95-B6EA-74700B06C2A9}" type="presOf" srcId="{541BADCB-2FC0-4D0C-ADBC-6F79A95837F6}" destId="{A8200AA2-C14B-4D6C-B75F-FD406DC2785E}" srcOrd="0" destOrd="0" presId="urn:microsoft.com/office/officeart/2005/8/layout/target3"/>
    <dgm:cxn modelId="{5700E291-BFC2-4EA8-8A3D-CBCF3C620602}" srcId="{4AD7CADA-A44C-4E1F-9048-25F02E8AE4A1}" destId="{A71177CC-6920-4930-B6CF-6783FE1D1478}" srcOrd="0" destOrd="0" parTransId="{18243CC7-425F-464E-B948-70F13BD7E5E3}" sibTransId="{F5761F4C-5CF0-4255-A72F-A302EF452B54}"/>
    <dgm:cxn modelId="{7FA85FDE-A8A8-4289-AA9D-65C040CF96E6}" type="presOf" srcId="{F7650681-9F88-45DC-B7F1-608C8EBAD00A}" destId="{B4533D8A-AD9C-417B-8217-0BF13C54FA20}" srcOrd="0" destOrd="0" presId="urn:microsoft.com/office/officeart/2005/8/layout/target3"/>
    <dgm:cxn modelId="{68FE4DAF-DBFF-478D-A520-DF35C7812CB6}" type="presOf" srcId="{4AD7CADA-A44C-4E1F-9048-25F02E8AE4A1}" destId="{E853F8E3-1C10-4AD4-9692-C57F26B18F88}" srcOrd="1" destOrd="0" presId="urn:microsoft.com/office/officeart/2005/8/layout/target3"/>
    <dgm:cxn modelId="{6AE49435-7675-472E-9AF2-0D2D983FD203}" srcId="{F7650681-9F88-45DC-B7F1-608C8EBAD00A}" destId="{4AD7CADA-A44C-4E1F-9048-25F02E8AE4A1}" srcOrd="2" destOrd="0" parTransId="{8C6554A3-EBA2-4C50-84DC-263FA431ACF0}" sibTransId="{E2A45FC1-28CF-431D-8929-131F6906CD50}"/>
    <dgm:cxn modelId="{9FE3D1AF-F46B-4653-82A7-EFBFA7A66CCE}" type="presOf" srcId="{5AA0A477-4761-41AE-869A-C0CEB0C3032C}" destId="{3BE7FA4F-E954-4658-90B3-D1C73D887D20}" srcOrd="0" destOrd="0" presId="urn:microsoft.com/office/officeart/2005/8/layout/target3"/>
    <dgm:cxn modelId="{6797FBA2-7D98-4C4A-B3B5-6F494D51F784}" type="presOf" srcId="{A71177CC-6920-4930-B6CF-6783FE1D1478}" destId="{53B2225B-271A-48A7-BD6E-54BC0F3A21A2}" srcOrd="0" destOrd="0" presId="urn:microsoft.com/office/officeart/2005/8/layout/target3"/>
    <dgm:cxn modelId="{799CCCAF-B36B-4728-94EE-344F44CF937A}" type="presParOf" srcId="{B4533D8A-AD9C-417B-8217-0BF13C54FA20}" destId="{08D74D27-31EA-4221-9720-EA2C8DFF4BF7}" srcOrd="0" destOrd="0" presId="urn:microsoft.com/office/officeart/2005/8/layout/target3"/>
    <dgm:cxn modelId="{985190A5-4DFE-4304-BA52-8B9E95C52B1E}" type="presParOf" srcId="{B4533D8A-AD9C-417B-8217-0BF13C54FA20}" destId="{C09C28DC-4FC6-46D5-B489-CE525A99562B}" srcOrd="1" destOrd="0" presId="urn:microsoft.com/office/officeart/2005/8/layout/target3"/>
    <dgm:cxn modelId="{B5DE759A-0ECC-4936-964A-DB4C22F1AFA2}" type="presParOf" srcId="{B4533D8A-AD9C-417B-8217-0BF13C54FA20}" destId="{7232B266-DCAD-48CA-8EF3-9BD4BB1B0E84}" srcOrd="2" destOrd="0" presId="urn:microsoft.com/office/officeart/2005/8/layout/target3"/>
    <dgm:cxn modelId="{1CE01B23-DFFF-42E6-A249-03C6539DC416}" type="presParOf" srcId="{B4533D8A-AD9C-417B-8217-0BF13C54FA20}" destId="{DC0721B1-E7BC-4324-B8EF-12451C45C736}" srcOrd="3" destOrd="0" presId="urn:microsoft.com/office/officeart/2005/8/layout/target3"/>
    <dgm:cxn modelId="{3D71921E-94DD-45E4-BCDC-D7BA7631F51E}" type="presParOf" srcId="{B4533D8A-AD9C-417B-8217-0BF13C54FA20}" destId="{B6745D80-948E-4DD1-9EA8-BD93F32B695E}" srcOrd="4" destOrd="0" presId="urn:microsoft.com/office/officeart/2005/8/layout/target3"/>
    <dgm:cxn modelId="{8F5F0C4D-BED8-450B-AFFE-04ACD9FDF8DC}" type="presParOf" srcId="{B4533D8A-AD9C-417B-8217-0BF13C54FA20}" destId="{A8200AA2-C14B-4D6C-B75F-FD406DC2785E}" srcOrd="5" destOrd="0" presId="urn:microsoft.com/office/officeart/2005/8/layout/target3"/>
    <dgm:cxn modelId="{10DDCC82-31D6-487B-ADCB-8B437636BF0D}" type="presParOf" srcId="{B4533D8A-AD9C-417B-8217-0BF13C54FA20}" destId="{4DEC3720-ABDF-4155-A923-248AE8BFFE9E}" srcOrd="6" destOrd="0" presId="urn:microsoft.com/office/officeart/2005/8/layout/target3"/>
    <dgm:cxn modelId="{49E030DD-ED7E-47DC-ADAC-80322F8FBB72}" type="presParOf" srcId="{B4533D8A-AD9C-417B-8217-0BF13C54FA20}" destId="{D9B6B4E1-05A5-4890-B948-EEE380A35C65}" srcOrd="7" destOrd="0" presId="urn:microsoft.com/office/officeart/2005/8/layout/target3"/>
    <dgm:cxn modelId="{BDCC198F-7FF5-47B5-9FBC-D66E6E704DB9}" type="presParOf" srcId="{B4533D8A-AD9C-417B-8217-0BF13C54FA20}" destId="{63CF64AB-8333-44ED-A4D3-0B3C8C1CD640}" srcOrd="8" destOrd="0" presId="urn:microsoft.com/office/officeart/2005/8/layout/target3"/>
    <dgm:cxn modelId="{706EE3C4-983A-4383-BCD8-DA46712C0C95}" type="presParOf" srcId="{B4533D8A-AD9C-417B-8217-0BF13C54FA20}" destId="{13448A2C-B2B2-467D-9DE7-EF40180526A0}" srcOrd="9" destOrd="0" presId="urn:microsoft.com/office/officeart/2005/8/layout/target3"/>
    <dgm:cxn modelId="{B7E0A247-A06B-4647-888C-73020B67B9DE}" type="presParOf" srcId="{B4533D8A-AD9C-417B-8217-0BF13C54FA20}" destId="{0E826F05-C632-4AB8-BEA8-53CFC700CFCF}" srcOrd="10" destOrd="0" presId="urn:microsoft.com/office/officeart/2005/8/layout/target3"/>
    <dgm:cxn modelId="{83431792-9A6C-464B-A1F2-DA5B8AE41D17}" type="presParOf" srcId="{B4533D8A-AD9C-417B-8217-0BF13C54FA20}" destId="{3EB8E2D4-B50E-479B-94BE-38F8C39ADECA}" srcOrd="11" destOrd="0" presId="urn:microsoft.com/office/officeart/2005/8/layout/target3"/>
    <dgm:cxn modelId="{449418E1-8973-4366-B7EC-09FB85E4FE58}" type="presParOf" srcId="{B4533D8A-AD9C-417B-8217-0BF13C54FA20}" destId="{3BE7FA4F-E954-4658-90B3-D1C73D887D20}" srcOrd="12" destOrd="0" presId="urn:microsoft.com/office/officeart/2005/8/layout/target3"/>
    <dgm:cxn modelId="{2C98E818-CF82-408F-8F81-147A44A9E4CF}" type="presParOf" srcId="{B4533D8A-AD9C-417B-8217-0BF13C54FA20}" destId="{E853F8E3-1C10-4AD4-9692-C57F26B18F88}" srcOrd="13" destOrd="0" presId="urn:microsoft.com/office/officeart/2005/8/layout/target3"/>
    <dgm:cxn modelId="{DD7CC589-D4C2-4209-B3BA-3FB4966937B2}" type="presParOf" srcId="{B4533D8A-AD9C-417B-8217-0BF13C54FA20}" destId="{53B2225B-271A-48A7-BD6E-54BC0F3A21A2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66F32-67A4-47BA-90FD-C72F583FE0FD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CDB08-C002-4369-BD01-CA3B441706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79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2DB-E576-490F-AFD3-D240750C021D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48738B2-5F45-4644-9673-334DDF3A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264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2DB-E576-490F-AFD3-D240750C021D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38B2-5F45-4644-9673-334DDF3A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65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2DB-E576-490F-AFD3-D240750C021D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38B2-5F45-4644-9673-334DDF3A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9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2DB-E576-490F-AFD3-D240750C021D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38B2-5F45-4644-9673-334DDF3A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25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DE6B2DB-E576-490F-AFD3-D240750C021D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48738B2-5F45-4644-9673-334DDF3A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49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2DB-E576-490F-AFD3-D240750C021D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38B2-5F45-4644-9673-334DDF3A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4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2DB-E576-490F-AFD3-D240750C021D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38B2-5F45-4644-9673-334DDF3A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34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2DB-E576-490F-AFD3-D240750C021D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38B2-5F45-4644-9673-334DDF3A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09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2DB-E576-490F-AFD3-D240750C021D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38B2-5F45-4644-9673-334DDF3A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34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2DB-E576-490F-AFD3-D240750C021D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38B2-5F45-4644-9673-334DDF3A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8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B2DB-E576-490F-AFD3-D240750C021D}" type="datetimeFigureOut">
              <a:rPr lang="ru-RU" smtClean="0"/>
              <a:t>30.10.2021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38B2-5F45-4644-9673-334DDF3A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2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DE6B2DB-E576-490F-AFD3-D240750C021D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48738B2-5F45-4644-9673-334DDF3AA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6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1559" y="1432223"/>
            <a:ext cx="10549037" cy="3035808"/>
          </a:xfrm>
        </p:spPr>
        <p:txBody>
          <a:bodyPr/>
          <a:lstStyle/>
          <a:p>
            <a:r>
              <a:rPr lang="ru-RU" dirty="0" smtClean="0"/>
              <a:t>Виды искусства. </a:t>
            </a:r>
            <a:r>
              <a:rPr lang="ru-RU" sz="6000" dirty="0" smtClean="0"/>
              <a:t>теория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9810" y="4389120"/>
            <a:ext cx="8720918" cy="213451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Подготовила Шульгина Марина Васильевна, учитель высшей </a:t>
            </a:r>
            <a:r>
              <a:rPr lang="ru-RU" smtClean="0"/>
              <a:t>квалификационной </a:t>
            </a:r>
            <a:r>
              <a:rPr lang="ru-RU" smtClean="0"/>
              <a:t>категории</a:t>
            </a:r>
            <a:endParaRPr lang="ru-RU" dirty="0" smtClean="0"/>
          </a:p>
          <a:p>
            <a:pPr>
              <a:spcBef>
                <a:spcPts val="0"/>
              </a:spcBef>
            </a:pPr>
            <a:endParaRPr lang="ru-RU" dirty="0"/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endParaRPr lang="ru-RU" dirty="0"/>
          </a:p>
          <a:p>
            <a:pPr algn="ctr">
              <a:spcBef>
                <a:spcPts val="0"/>
              </a:spcBef>
            </a:pPr>
            <a:r>
              <a:rPr lang="ru-RU" dirty="0" smtClean="0"/>
              <a:t>2021 год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0561" y="231894"/>
            <a:ext cx="872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/>
              <a:t>Муниципальное бюджетное общеобразовательное учреждение </a:t>
            </a:r>
            <a:r>
              <a:rPr lang="ru-RU" dirty="0"/>
              <a:t>городского округа «Город Архангельск» «Средняя школа № 17», Архангельская область,</a:t>
            </a:r>
          </a:p>
          <a:p>
            <a:pPr algn="ctr">
              <a:spcBef>
                <a:spcPts val="0"/>
              </a:spcBef>
            </a:pPr>
            <a:r>
              <a:rPr lang="ru-RU" dirty="0"/>
              <a:t> г. Архангельск</a:t>
            </a:r>
          </a:p>
        </p:txBody>
      </p:sp>
    </p:spTree>
    <p:extLst>
      <p:ext uri="{BB962C8B-B14F-4D97-AF65-F5344CB8AC3E}">
        <p14:creationId xmlns:p14="http://schemas.microsoft.com/office/powerpoint/2010/main" val="111699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3592" y="0"/>
            <a:ext cx="6768752" cy="836712"/>
          </a:xfrm>
        </p:spPr>
        <p:txBody>
          <a:bodyPr/>
          <a:lstStyle/>
          <a:p>
            <a:pPr algn="ctr"/>
            <a:r>
              <a:rPr lang="ru-RU" sz="3600" b="1" i="1" dirty="0" smtClean="0"/>
              <a:t>Основные Виды искусства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836712"/>
            <a:ext cx="9144000" cy="6021288"/>
          </a:xfrm>
          <a:ln w="19050">
            <a:solidFill>
              <a:srgbClr val="F3501D"/>
            </a:solidFill>
          </a:ln>
        </p:spPr>
        <p:txBody>
          <a:bodyPr/>
          <a:lstStyle/>
          <a:p>
            <a:r>
              <a:rPr lang="ru-RU" dirty="0" smtClean="0"/>
              <a:t>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5880" y="980728"/>
            <a:ext cx="2520280" cy="648072"/>
          </a:xfrm>
          <a:prstGeom prst="rect">
            <a:avLst/>
          </a:prstGeom>
          <a:ln w="44450" cap="sq" cmpd="dbl">
            <a:solidFill>
              <a:schemeClr val="tx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bg1"/>
                </a:solidFill>
              </a:rPr>
              <a:t>И</a:t>
            </a:r>
            <a:r>
              <a:rPr lang="ru-RU" b="1" i="1" dirty="0" smtClean="0">
                <a:solidFill>
                  <a:schemeClr val="bg1"/>
                </a:solidFill>
              </a:rPr>
              <a:t>скусство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2131" y="2204864"/>
            <a:ext cx="2391741" cy="7200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пространственные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75920" y="2204864"/>
            <a:ext cx="1728192" cy="7200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временные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752184" y="2204864"/>
            <a:ext cx="3131840" cy="7200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bg1"/>
                </a:solidFill>
              </a:rPr>
              <a:t>п</a:t>
            </a:r>
            <a:r>
              <a:rPr lang="ru-RU" b="1" i="1" dirty="0" smtClean="0">
                <a:solidFill>
                  <a:schemeClr val="bg1"/>
                </a:solidFill>
              </a:rPr>
              <a:t>ространственно-временные(зрелищные</a:t>
            </a:r>
            <a:r>
              <a:rPr lang="ru-RU" b="1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07568" y="3429000"/>
            <a:ext cx="1728192" cy="432048"/>
          </a:xfrm>
          <a:prstGeom prst="rect">
            <a:avLst/>
          </a:prstGeom>
          <a:ln w="47625" cap="sq" cmpd="sng">
            <a:solidFill>
              <a:srgbClr val="7030A0"/>
            </a:solidFill>
            <a:prstDash val="solid"/>
            <a:round/>
          </a:ln>
          <a:effectLst>
            <a:outerShdw blurRad="50800" dist="50800" dir="5400000" algn="ctr" rotWithShape="0">
              <a:srgbClr val="000000">
                <a:alpha val="9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изо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07568" y="4077072"/>
            <a:ext cx="1656185" cy="504056"/>
          </a:xfrm>
          <a:prstGeom prst="rect">
            <a:avLst/>
          </a:prstGeom>
          <a:ln w="47625" cap="sq" cmpd="sng">
            <a:solidFill>
              <a:schemeClr val="tx1"/>
            </a:solidFill>
            <a:prstDash val="solid"/>
            <a:round/>
          </a:ln>
          <a:effectLst>
            <a:outerShdw blurRad="50800" dist="50800" dir="5400000" algn="ctr" rotWithShape="0">
              <a:srgbClr val="000000">
                <a:alpha val="9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архитектура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07568" y="5949280"/>
            <a:ext cx="1728192" cy="360040"/>
          </a:xfrm>
          <a:prstGeom prst="rect">
            <a:avLst/>
          </a:prstGeom>
          <a:ln w="47625" cap="sq" cmpd="sng">
            <a:solidFill>
              <a:schemeClr val="tx1"/>
            </a:solidFill>
            <a:prstDash val="solid"/>
            <a:round/>
          </a:ln>
          <a:effectLst>
            <a:outerShdw blurRad="50800" dist="50800" dir="5400000" algn="ctr" rotWithShape="0">
              <a:srgbClr val="000000">
                <a:alpha val="9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дизайн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07568" y="4797152"/>
            <a:ext cx="1728192" cy="936104"/>
          </a:xfrm>
          <a:prstGeom prst="rect">
            <a:avLst/>
          </a:prstGeom>
          <a:ln w="47625" cap="sq" cmpd="sng">
            <a:solidFill>
              <a:schemeClr val="tx1"/>
            </a:solidFill>
            <a:prstDash val="solid"/>
            <a:round/>
          </a:ln>
          <a:effectLst>
            <a:outerShdw blurRad="50800" dist="50800" dir="5400000" algn="ctr" rotWithShape="0">
              <a:srgbClr val="000000">
                <a:alpha val="9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д</a:t>
            </a:r>
            <a:r>
              <a:rPr lang="ru-RU" dirty="0" smtClean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екоративно-прикладное</a:t>
            </a:r>
            <a:endParaRPr lang="ru-RU" dirty="0"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43872" y="3429000"/>
            <a:ext cx="1080120" cy="432048"/>
          </a:xfrm>
          <a:prstGeom prst="rect">
            <a:avLst/>
          </a:prstGeom>
          <a:ln w="47625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музыка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32004" y="3429000"/>
            <a:ext cx="1548172" cy="432048"/>
          </a:xfrm>
          <a:prstGeom prst="rect">
            <a:avLst/>
          </a:prstGeom>
          <a:ln w="47625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литература</a:t>
            </a:r>
          </a:p>
        </p:txBody>
      </p:sp>
      <p:cxnSp>
        <p:nvCxnSpPr>
          <p:cNvPr id="15" name="Прямая со стрелкой 14"/>
          <p:cNvCxnSpPr>
            <a:stCxn id="4" idx="2"/>
            <a:endCxn id="6" idx="0"/>
          </p:cNvCxnSpPr>
          <p:nvPr/>
        </p:nvCxnSpPr>
        <p:spPr>
          <a:xfrm flipH="1">
            <a:off x="6240016" y="1628800"/>
            <a:ext cx="3600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3"/>
            <a:endCxn id="7" idx="0"/>
          </p:cNvCxnSpPr>
          <p:nvPr/>
        </p:nvCxnSpPr>
        <p:spPr>
          <a:xfrm>
            <a:off x="7536160" y="1304764"/>
            <a:ext cx="1781944" cy="900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1"/>
            <a:endCxn id="5" idx="0"/>
          </p:cNvCxnSpPr>
          <p:nvPr/>
        </p:nvCxnSpPr>
        <p:spPr>
          <a:xfrm flipH="1">
            <a:off x="3748002" y="1304764"/>
            <a:ext cx="1267878" cy="900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6" idx="2"/>
            <a:endCxn id="13" idx="0"/>
          </p:cNvCxnSpPr>
          <p:nvPr/>
        </p:nvCxnSpPr>
        <p:spPr>
          <a:xfrm>
            <a:off x="6240016" y="2924944"/>
            <a:ext cx="66607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6" idx="2"/>
            <a:endCxn id="12" idx="0"/>
          </p:cNvCxnSpPr>
          <p:nvPr/>
        </p:nvCxnSpPr>
        <p:spPr>
          <a:xfrm flipH="1">
            <a:off x="5483932" y="2924944"/>
            <a:ext cx="75608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stCxn id="5" idx="2"/>
          </p:cNvCxnSpPr>
          <p:nvPr/>
        </p:nvCxnSpPr>
        <p:spPr>
          <a:xfrm rot="16200000" flipH="1">
            <a:off x="3949893" y="2723053"/>
            <a:ext cx="288032" cy="691814"/>
          </a:xfrm>
          <a:prstGeom prst="bentConnector2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439816" y="3212976"/>
            <a:ext cx="0" cy="302433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4151784" y="6237312"/>
            <a:ext cx="28803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4151784" y="5229200"/>
            <a:ext cx="28803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4151784" y="4293096"/>
            <a:ext cx="28803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4151784" y="3573016"/>
            <a:ext cx="28803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>
            <a:off x="8184232" y="3356992"/>
            <a:ext cx="1584176" cy="57606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сценическое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8760296" y="4293096"/>
            <a:ext cx="936104" cy="576064"/>
          </a:xfrm>
          <a:prstGeom prst="rect">
            <a:avLst/>
          </a:prstGeom>
          <a:ln w="47625">
            <a:solidFill>
              <a:srgbClr val="F3501D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т</a:t>
            </a:r>
            <a:r>
              <a:rPr lang="ru-RU" dirty="0" smtClean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еатр </a:t>
            </a:r>
            <a:endParaRPr lang="ru-RU" dirty="0"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8760296" y="5949280"/>
            <a:ext cx="936104" cy="576064"/>
          </a:xfrm>
          <a:prstGeom prst="rect">
            <a:avLst/>
          </a:prstGeom>
          <a:ln w="47625">
            <a:solidFill>
              <a:srgbClr val="F3501D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кино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8760296" y="5157192"/>
            <a:ext cx="936104" cy="603448"/>
          </a:xfrm>
          <a:prstGeom prst="rect">
            <a:avLst/>
          </a:prstGeom>
          <a:ln w="47625">
            <a:solidFill>
              <a:srgbClr val="F3501D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цирк</a:t>
            </a: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8328248" y="3933056"/>
            <a:ext cx="0" cy="230425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8328248" y="6237312"/>
            <a:ext cx="28803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>
            <a:off x="8328248" y="5445224"/>
            <a:ext cx="28803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8328248" y="4509120"/>
            <a:ext cx="288032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>
            <a:stCxn id="7" idx="2"/>
            <a:endCxn id="91" idx="0"/>
          </p:cNvCxnSpPr>
          <p:nvPr/>
        </p:nvCxnSpPr>
        <p:spPr>
          <a:xfrm flipH="1">
            <a:off x="8976320" y="2924944"/>
            <a:ext cx="34178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187060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>
                <a:solidFill>
                  <a:srgbClr val="C00000"/>
                </a:solidFill>
              </a:rPr>
              <a:t>Виды искусства разделяются на 3 основных </a:t>
            </a:r>
            <a:r>
              <a:rPr lang="ru-RU" sz="4400" b="1" i="1" dirty="0" smtClean="0">
                <a:solidFill>
                  <a:srgbClr val="C00000"/>
                </a:solidFill>
              </a:rPr>
              <a:t>вида </a:t>
            </a:r>
            <a:r>
              <a:rPr lang="ru-RU" sz="3600" b="1" i="1" dirty="0" smtClean="0">
                <a:solidFill>
                  <a:srgbClr val="C00000"/>
                </a:solidFill>
              </a:rPr>
              <a:t>(к схеме)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1) </a:t>
            </a:r>
            <a:r>
              <a:rPr lang="ru-RU" sz="2800" b="1" dirty="0" smtClean="0">
                <a:solidFill>
                  <a:srgbClr val="002060"/>
                </a:solidFill>
              </a:rPr>
              <a:t>пространственные (пластические), </a:t>
            </a:r>
            <a:r>
              <a:rPr lang="ru-RU" sz="2800" dirty="0" smtClean="0">
                <a:solidFill>
                  <a:srgbClr val="002060"/>
                </a:solidFill>
              </a:rPr>
              <a:t>которые существуют в пространстве, не изменяясь и не развиваясь во времени, и воспринимающиеся зрением;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2) </a:t>
            </a:r>
            <a:r>
              <a:rPr lang="ru-RU" sz="2800" b="1" dirty="0" smtClean="0">
                <a:solidFill>
                  <a:srgbClr val="002060"/>
                </a:solidFill>
              </a:rPr>
              <a:t>временные</a:t>
            </a:r>
            <a:r>
              <a:rPr lang="ru-RU" sz="2800" dirty="0" smtClean="0">
                <a:solidFill>
                  <a:srgbClr val="002060"/>
                </a:solidFill>
              </a:rPr>
              <a:t> – существуют во времени, не развиваются в пространстве, воспринимаются в основном на слух (музыка), а также зрением (литература).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3) </a:t>
            </a:r>
            <a:r>
              <a:rPr lang="ru-RU" sz="2800" b="1" dirty="0" smtClean="0">
                <a:solidFill>
                  <a:srgbClr val="002060"/>
                </a:solidFill>
              </a:rPr>
              <a:t>пространственно-временные </a:t>
            </a:r>
            <a:r>
              <a:rPr lang="ru-RU" sz="2800" dirty="0" smtClean="0">
                <a:solidFill>
                  <a:srgbClr val="002060"/>
                </a:solidFill>
              </a:rPr>
              <a:t>– виды искусства, которые существуют и в пространстве и во времени. </a:t>
            </a:r>
          </a:p>
          <a:p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32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6825790"/>
              </p:ext>
            </p:extLst>
          </p:nvPr>
        </p:nvGraphicFramePr>
        <p:xfrm>
          <a:off x="393790" y="319713"/>
          <a:ext cx="11218862" cy="5830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90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92540" y="255943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sz="3100" b="1" dirty="0" smtClean="0">
                <a:solidFill>
                  <a:srgbClr val="002060"/>
                </a:solidFill>
              </a:rPr>
              <a:t>Временные виды искусства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700" dirty="0" smtClean="0"/>
              <a:t>- существуют во времени</a:t>
            </a:r>
            <a:br>
              <a:rPr lang="ru-RU" sz="2700" dirty="0" smtClean="0"/>
            </a:br>
            <a:r>
              <a:rPr lang="ru-RU" sz="2700" dirty="0" smtClean="0"/>
              <a:t>- не изменяются и не развиваются в пространстве. </a:t>
            </a:r>
            <a:endParaRPr lang="ru-RU" sz="27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05831"/>
              </p:ext>
            </p:extLst>
          </p:nvPr>
        </p:nvGraphicFramePr>
        <p:xfrm>
          <a:off x="838199" y="1690688"/>
          <a:ext cx="10625919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894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3200" b="1" dirty="0">
                <a:solidFill>
                  <a:schemeClr val="accent2"/>
                </a:solidFill>
              </a:rPr>
              <a:t>ПРОСТРАНСТВЕННО-ВРЕМЕННЫЕ</a:t>
            </a:r>
            <a:br>
              <a:rPr lang="ru-RU" altLang="ru-RU" sz="3200" b="1" dirty="0">
                <a:solidFill>
                  <a:schemeClr val="accent2"/>
                </a:solidFill>
              </a:rPr>
            </a:br>
            <a:r>
              <a:rPr lang="ru-RU" altLang="ru-RU" sz="3200" b="1" dirty="0">
                <a:solidFill>
                  <a:schemeClr val="accent2"/>
                </a:solidFill>
              </a:rPr>
              <a:t>(</a:t>
            </a:r>
            <a:r>
              <a:rPr lang="ru-RU" altLang="ru-RU" sz="3200" b="1" dirty="0" smtClean="0">
                <a:solidFill>
                  <a:schemeClr val="accent2"/>
                </a:solidFill>
              </a:rPr>
              <a:t>зрелищные или сценические )</a:t>
            </a:r>
            <a:r>
              <a:rPr lang="ru-RU" altLang="ru-RU" sz="3200" b="1" dirty="0">
                <a:solidFill>
                  <a:schemeClr val="accent2"/>
                </a:solidFill>
              </a:rPr>
              <a:t/>
            </a:r>
            <a:br>
              <a:rPr lang="ru-RU" altLang="ru-RU" sz="3200" b="1" dirty="0">
                <a:solidFill>
                  <a:schemeClr val="accent2"/>
                </a:solidFill>
              </a:rPr>
            </a:br>
            <a:r>
              <a:rPr lang="ru-RU" altLang="ru-RU" sz="3200" b="1" dirty="0">
                <a:solidFill>
                  <a:schemeClr val="accent2"/>
                </a:solidFill>
              </a:rPr>
              <a:t> ВИДЫ </a:t>
            </a:r>
            <a:r>
              <a:rPr lang="ru-RU" altLang="ru-RU" sz="3200" b="1" dirty="0" smtClean="0">
                <a:solidFill>
                  <a:schemeClr val="accent2"/>
                </a:solidFill>
              </a:rPr>
              <a:t>ИСКУССТВА 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– существуют и развиваются и во времени и в пространстве</a:t>
            </a:r>
            <a:r>
              <a:rPr lang="ru-RU" altLang="ru-RU" sz="3200" b="1" dirty="0">
                <a:solidFill>
                  <a:schemeClr val="accent2"/>
                </a:solidFill>
              </a:rPr>
              <a:t/>
            </a:r>
            <a:br>
              <a:rPr lang="ru-RU" altLang="ru-RU" sz="3200" b="1" dirty="0">
                <a:solidFill>
                  <a:schemeClr val="accent2"/>
                </a:solidFill>
              </a:rPr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511989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7168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C00000"/>
                </a:solidFill>
              </a:rPr>
              <a:t>Технические виды искусства </a:t>
            </a:r>
            <a:r>
              <a:rPr lang="ru-RU" sz="3200" dirty="0"/>
              <a:t>– </a:t>
            </a:r>
            <a:r>
              <a:rPr lang="ru-RU" sz="2400" i="1" dirty="0">
                <a:solidFill>
                  <a:srgbClr val="002060"/>
                </a:solidFill>
              </a:rPr>
              <a:t>развиваются с использованием технических </a:t>
            </a:r>
            <a:r>
              <a:rPr lang="ru-RU" sz="2400" i="1" dirty="0" smtClean="0">
                <a:solidFill>
                  <a:srgbClr val="002060"/>
                </a:solidFill>
              </a:rPr>
              <a:t>средств. </a:t>
            </a:r>
            <a:r>
              <a:rPr lang="ru-RU" sz="2800" i="1" dirty="0">
                <a:solidFill>
                  <a:srgbClr val="002060"/>
                </a:solidFill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</a:rPr>
              <a:t>их часто относят к основным видам искусства</a:t>
            </a:r>
            <a:endParaRPr lang="ru-RU" sz="2800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63409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122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Информационные источники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897039"/>
            <a:ext cx="10058400" cy="4397991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</a:t>
            </a:r>
            <a:r>
              <a:rPr lang="ru-RU" sz="2400" b="1" dirty="0" smtClean="0"/>
              <a:t>Искусство. 8-9 классы: учебник для общеобразовательных учреждений/ Г. П. Сергеева и др. Москва: Просвещение, 2012</a:t>
            </a:r>
          </a:p>
        </p:txBody>
      </p:sp>
    </p:spTree>
    <p:extLst>
      <p:ext uri="{BB962C8B-B14F-4D97-AF65-F5344CB8AC3E}">
        <p14:creationId xmlns:p14="http://schemas.microsoft.com/office/powerpoint/2010/main" val="3508664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178</TotalTime>
  <Words>248</Words>
  <Application>Microsoft Office PowerPoint</Application>
  <PresentationFormat>Широкоэкранный</PresentationFormat>
  <Paragraphs>64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Cambria</vt:lpstr>
      <vt:lpstr>Rockwell</vt:lpstr>
      <vt:lpstr>Rockwell Condensed</vt:lpstr>
      <vt:lpstr>Wingdings</vt:lpstr>
      <vt:lpstr>Дерево</vt:lpstr>
      <vt:lpstr>Виды искусства. теория</vt:lpstr>
      <vt:lpstr>Основные Виды искусства</vt:lpstr>
      <vt:lpstr>Виды искусства разделяются на 3 основных вида (к схеме)</vt:lpstr>
      <vt:lpstr>Презентация PowerPoint</vt:lpstr>
      <vt:lpstr> Временные виды искусства  - существуют во времени - не изменяются и не развиваются в пространстве. </vt:lpstr>
      <vt:lpstr>ПРОСТРАНСТВЕННО-ВРЕМЕННЫЕ (зрелищные или сценические )  ВИДЫ ИСКУССТВА – существуют и развиваются и во времени и в пространстве </vt:lpstr>
      <vt:lpstr>Технические виды искусства – развиваются с использованием технических средств.  их часто относят к основным видам искусства</vt:lpstr>
      <vt:lpstr>Информационные источники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искусства</dc:title>
  <dc:creator>Пользователь</dc:creator>
  <cp:lastModifiedBy>Пользователь</cp:lastModifiedBy>
  <cp:revision>24</cp:revision>
  <dcterms:created xsi:type="dcterms:W3CDTF">2021-10-27T12:07:40Z</dcterms:created>
  <dcterms:modified xsi:type="dcterms:W3CDTF">2021-10-30T05:13:52Z</dcterms:modified>
</cp:coreProperties>
</file>