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16832"/>
            <a:ext cx="6009928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Презентация </a:t>
            </a:r>
            <a:r>
              <a:rPr lang="ru-RU" dirty="0" smtClean="0">
                <a:solidFill>
                  <a:schemeClr val="accent3"/>
                </a:solidFill>
              </a:rPr>
              <a:t>к уроку русского языка в 4 классе по </a:t>
            </a:r>
            <a:r>
              <a:rPr lang="ru-RU" dirty="0" smtClean="0">
                <a:solidFill>
                  <a:schemeClr val="accent3"/>
                </a:solidFill>
              </a:rPr>
              <a:t>теме: </a:t>
            </a:r>
            <a:r>
              <a:rPr lang="ru-RU" dirty="0" smtClean="0">
                <a:solidFill>
                  <a:schemeClr val="accent3"/>
                </a:solidFill>
              </a:rPr>
              <a:t>«Личные формы глагола»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Автор </a:t>
            </a:r>
            <a:r>
              <a:rPr lang="ru-RU" dirty="0"/>
              <a:t>– составитель:</a:t>
            </a:r>
          </a:p>
          <a:p>
            <a:r>
              <a:rPr lang="ru-RU" dirty="0"/>
              <a:t>                                                                                         </a:t>
            </a:r>
            <a:r>
              <a:rPr lang="ru-RU" dirty="0" smtClean="0"/>
              <a:t>      </a:t>
            </a:r>
            <a:r>
              <a:rPr lang="ru-RU" dirty="0"/>
              <a:t>Учитель начальных классов</a:t>
            </a:r>
          </a:p>
          <a:p>
            <a:r>
              <a:rPr lang="ru-RU" dirty="0"/>
              <a:t>                                                                                                          </a:t>
            </a:r>
            <a:r>
              <a:rPr lang="ru-RU" dirty="0" err="1"/>
              <a:t>Банщикова</a:t>
            </a:r>
            <a:r>
              <a:rPr lang="ru-RU" dirty="0"/>
              <a:t> Татьяна </a:t>
            </a:r>
          </a:p>
          <a:p>
            <a:r>
              <a:rPr lang="ru-RU" dirty="0"/>
              <a:t>                                                                                                              Александровна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48680"/>
            <a:ext cx="669674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Средняя общеобразовательная школа №</a:t>
            </a:r>
            <a:r>
              <a:rPr lang="ru-RU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г. Нерчинск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Забайкальский край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глаголы </a:t>
            </a:r>
            <a:r>
              <a:rPr lang="ru-RU" b="1" dirty="0" smtClean="0"/>
              <a:t>не </a:t>
            </a:r>
            <a:r>
              <a:rPr lang="ru-RU" dirty="0" smtClean="0"/>
              <a:t>указывают на того, кто совершает  действие?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05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учиться учусь смотреть смотрю помогать выполняешь выполнять помогаешь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глаголы не указывают на того, кто совершает  действие?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2060848"/>
            <a:ext cx="7467600" cy="305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учиться</a:t>
            </a:r>
          </a:p>
          <a:p>
            <a:pPr algn="ctr">
              <a:buNone/>
            </a:pPr>
            <a:r>
              <a:rPr lang="ru-RU" sz="4400" dirty="0" smtClean="0"/>
              <a:t> смотреть </a:t>
            </a:r>
          </a:p>
          <a:p>
            <a:pPr algn="ctr">
              <a:buNone/>
            </a:pPr>
            <a:r>
              <a:rPr lang="ru-RU" sz="4400" dirty="0" smtClean="0"/>
              <a:t>помогать </a:t>
            </a:r>
          </a:p>
          <a:p>
            <a:pPr algn="ctr">
              <a:buNone/>
            </a:pPr>
            <a:r>
              <a:rPr lang="ru-RU" sz="4400" dirty="0" smtClean="0"/>
              <a:t>выполнять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733256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44522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Как называется эта  форма глагола?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Среди глаголов выберите, которые указывают на того, кто совершает действие.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05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учиться учусь смотреть смотрю помогать выполняешь выполнять помогаешь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2079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Среди глаголов выберите, которые указывают на того, кто совершает действие.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212976"/>
            <a:ext cx="7467600" cy="305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учусь </a:t>
            </a:r>
          </a:p>
          <a:p>
            <a:pPr algn="ctr">
              <a:buNone/>
            </a:pPr>
            <a:r>
              <a:rPr lang="ru-RU" sz="4400" dirty="0" smtClean="0"/>
              <a:t>смотрю </a:t>
            </a:r>
          </a:p>
          <a:p>
            <a:pPr algn="ctr">
              <a:buNone/>
            </a:pPr>
            <a:r>
              <a:rPr lang="ru-RU" sz="4400" dirty="0" smtClean="0"/>
              <a:t>выполняешь </a:t>
            </a:r>
          </a:p>
          <a:p>
            <a:pPr algn="ctr">
              <a:buNone/>
            </a:pPr>
            <a:r>
              <a:rPr lang="ru-RU" sz="4400" dirty="0" smtClean="0"/>
              <a:t>помогаешь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вы можете сказать о словах?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90664" cy="3989040"/>
          </a:xfrm>
        </p:spPr>
        <p:txBody>
          <a:bodyPr/>
          <a:lstStyle/>
          <a:p>
            <a:r>
              <a:rPr lang="ru-RU" dirty="0" smtClean="0"/>
              <a:t>Я</a:t>
            </a:r>
          </a:p>
          <a:p>
            <a:r>
              <a:rPr lang="ru-RU" dirty="0" smtClean="0"/>
              <a:t>Ты</a:t>
            </a:r>
          </a:p>
          <a:p>
            <a:r>
              <a:rPr lang="ru-RU" dirty="0" smtClean="0"/>
              <a:t>Он</a:t>
            </a:r>
          </a:p>
          <a:p>
            <a:r>
              <a:rPr lang="ru-RU" dirty="0" smtClean="0"/>
              <a:t>Она</a:t>
            </a:r>
          </a:p>
          <a:p>
            <a:r>
              <a:rPr lang="ru-RU" dirty="0" smtClean="0"/>
              <a:t>Оно</a:t>
            </a:r>
          </a:p>
          <a:p>
            <a:r>
              <a:rPr lang="ru-RU" dirty="0" smtClean="0"/>
              <a:t>Мы</a:t>
            </a:r>
          </a:p>
          <a:p>
            <a:r>
              <a:rPr lang="ru-RU" dirty="0" smtClean="0"/>
              <a:t>Вы</a:t>
            </a:r>
          </a:p>
          <a:p>
            <a:r>
              <a:rPr lang="ru-RU" dirty="0" smtClean="0"/>
              <a:t>Они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4522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кого они указывают в разговоре?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924944"/>
            <a:ext cx="4113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Местоимения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Соотнесите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23528" y="1844824"/>
            <a:ext cx="3657600" cy="3886200"/>
          </a:xfrm>
        </p:spPr>
        <p:txBody>
          <a:bodyPr/>
          <a:lstStyle/>
          <a:p>
            <a:r>
              <a:rPr lang="ru-RU" dirty="0" smtClean="0"/>
              <a:t>Я</a:t>
            </a:r>
          </a:p>
          <a:p>
            <a:r>
              <a:rPr lang="ru-RU" dirty="0" smtClean="0"/>
              <a:t>Ты</a:t>
            </a:r>
          </a:p>
          <a:p>
            <a:r>
              <a:rPr lang="ru-RU" dirty="0" smtClean="0"/>
              <a:t>Он</a:t>
            </a:r>
          </a:p>
          <a:p>
            <a:r>
              <a:rPr lang="ru-RU" dirty="0" smtClean="0"/>
              <a:t>Оно</a:t>
            </a:r>
          </a:p>
          <a:p>
            <a:r>
              <a:rPr lang="ru-RU" dirty="0" smtClean="0"/>
              <a:t>Она</a:t>
            </a:r>
          </a:p>
          <a:p>
            <a:r>
              <a:rPr lang="ru-RU" dirty="0" smtClean="0"/>
              <a:t>Мы</a:t>
            </a:r>
          </a:p>
          <a:p>
            <a:r>
              <a:rPr lang="ru-RU" dirty="0" smtClean="0"/>
              <a:t>Вы</a:t>
            </a:r>
          </a:p>
          <a:p>
            <a:r>
              <a:rPr lang="ru-RU" dirty="0" smtClean="0"/>
              <a:t>Они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572000" y="1556792"/>
            <a:ext cx="3657600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поздравить</a:t>
            </a:r>
          </a:p>
          <a:p>
            <a:r>
              <a:rPr lang="ru-RU" dirty="0" smtClean="0"/>
              <a:t>прыгаю </a:t>
            </a:r>
          </a:p>
          <a:p>
            <a:r>
              <a:rPr lang="ru-RU" dirty="0" smtClean="0"/>
              <a:t>уметь</a:t>
            </a:r>
          </a:p>
          <a:p>
            <a:r>
              <a:rPr lang="ru-RU" dirty="0" smtClean="0"/>
              <a:t>сделаешь</a:t>
            </a:r>
          </a:p>
          <a:p>
            <a:r>
              <a:rPr lang="ru-RU" dirty="0" smtClean="0"/>
              <a:t>обучать</a:t>
            </a:r>
          </a:p>
          <a:p>
            <a:r>
              <a:rPr lang="ru-RU" dirty="0" smtClean="0"/>
              <a:t>гулять</a:t>
            </a:r>
          </a:p>
          <a:p>
            <a:r>
              <a:rPr lang="ru-RU" dirty="0" smtClean="0"/>
              <a:t>рисует</a:t>
            </a:r>
          </a:p>
          <a:p>
            <a:r>
              <a:rPr lang="ru-RU" dirty="0" smtClean="0"/>
              <a:t>плыть </a:t>
            </a:r>
          </a:p>
          <a:p>
            <a:r>
              <a:rPr lang="ru-RU" dirty="0" smtClean="0"/>
              <a:t>запоминаем</a:t>
            </a:r>
          </a:p>
          <a:p>
            <a:r>
              <a:rPr lang="ru-RU" dirty="0" smtClean="0"/>
              <a:t>воспитывают</a:t>
            </a:r>
          </a:p>
          <a:p>
            <a:r>
              <a:rPr lang="ru-RU" dirty="0" smtClean="0"/>
              <a:t>получаете</a:t>
            </a:r>
          </a:p>
          <a:p>
            <a:r>
              <a:rPr lang="ru-RU" dirty="0" smtClean="0"/>
              <a:t> вызывать 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23528" y="692696"/>
            <a:ext cx="3657600" cy="658368"/>
          </a:xfrm>
        </p:spPr>
        <p:txBody>
          <a:bodyPr/>
          <a:lstStyle/>
          <a:p>
            <a:r>
              <a:rPr lang="ru-RU" sz="3200" dirty="0" smtClean="0"/>
              <a:t>местоимения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7984" y="692696"/>
            <a:ext cx="3657600" cy="658368"/>
          </a:xfrm>
        </p:spPr>
        <p:txBody>
          <a:bodyPr/>
          <a:lstStyle/>
          <a:p>
            <a:r>
              <a:rPr lang="ru-RU" sz="3200" dirty="0" smtClean="0"/>
              <a:t>глаголы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403648" y="3429000"/>
            <a:ext cx="31683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259632" y="2564904"/>
            <a:ext cx="32403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59632" y="2132856"/>
            <a:ext cx="33843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1"/>
          </p:cNvCxnSpPr>
          <p:nvPr/>
        </p:nvCxnSpPr>
        <p:spPr>
          <a:xfrm>
            <a:off x="1259632" y="2996952"/>
            <a:ext cx="3312368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331640" y="4293096"/>
            <a:ext cx="32403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403648" y="3933056"/>
            <a:ext cx="30963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187624" y="4768552"/>
            <a:ext cx="3528392" cy="1108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403648" y="5229200"/>
            <a:ext cx="32403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51520" y="5733256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каким глаголам нельзя подставить местоимения?  В какой они форме?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611560" y="620688"/>
            <a:ext cx="3657600" cy="3886200"/>
          </a:xfrm>
        </p:spPr>
        <p:txBody>
          <a:bodyPr/>
          <a:lstStyle/>
          <a:p>
            <a:r>
              <a:rPr lang="ru-RU" dirty="0" smtClean="0"/>
              <a:t>Глаголы в НАЧАЛЬНОЙ ФОРМЕ не указывают на того (тех), кто совершает действие.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572000" y="548680"/>
            <a:ext cx="3657600" cy="3886200"/>
          </a:xfrm>
        </p:spPr>
        <p:txBody>
          <a:bodyPr/>
          <a:lstStyle/>
          <a:p>
            <a:r>
              <a:rPr lang="ru-RU" dirty="0" smtClean="0"/>
              <a:t>Глаголы в ЛИЧНОЙ ФОРМЕ указывают на того (тех), кто совершает действие. </a:t>
            </a:r>
          </a:p>
          <a:p>
            <a:r>
              <a:rPr lang="ru-RU" dirty="0" smtClean="0"/>
              <a:t>Слово ЛИЧНЫЕ образовано от слова лицо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Источник: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052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Русский язык: 4 класс: учебник  для учащихся общеобразовательных   организаций: в 2 ч. Ч. 1 /  С .В Иванов, М И Кузнецова , Л. В </a:t>
            </a:r>
            <a:r>
              <a:rPr lang="ru-RU" sz="1800" dirty="0" err="1" smtClean="0"/>
              <a:t>Петленко</a:t>
            </a:r>
            <a:r>
              <a:rPr lang="ru-RU" sz="1800" dirty="0" smtClean="0"/>
              <a:t> и др.- 3-е изд., 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 </a:t>
            </a:r>
            <a:r>
              <a:rPr lang="ru-RU" sz="1800" dirty="0"/>
              <a:t>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доп</a:t>
            </a:r>
            <a:r>
              <a:rPr lang="ru-RU" sz="1800" dirty="0" smtClean="0"/>
              <a:t> – М. :  </a:t>
            </a:r>
            <a:r>
              <a:rPr lang="ru-RU" sz="1800" dirty="0" err="1" smtClean="0"/>
              <a:t>Вентана</a:t>
            </a:r>
            <a:r>
              <a:rPr lang="ru-RU" sz="1800" dirty="0" smtClean="0"/>
              <a:t> –Граф, 2014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983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238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Эркер</vt:lpstr>
      <vt:lpstr>  Презентация к уроку русского языка в 4 классе по теме: «Личные формы глагола» </vt:lpstr>
      <vt:lpstr>Какие глаголы не указывают на того, кто совершает  действие?</vt:lpstr>
      <vt:lpstr>ПРОВЕРКА Какие глаголы не указывают на того, кто совершает  действие?</vt:lpstr>
      <vt:lpstr>Среди глаголов выберите, которые указывают на того, кто совершает действие. </vt:lpstr>
      <vt:lpstr>ПРОВЕРКА  Среди глаголов выберите, которые указывают на того, кто совершает действие.  </vt:lpstr>
      <vt:lpstr>Что вы можете сказать о словах? </vt:lpstr>
      <vt:lpstr>Соотнесите</vt:lpstr>
      <vt:lpstr>                </vt:lpstr>
      <vt:lpstr>                         Источник: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 в 4 классе по теме «Личные формы глагола» </dc:title>
  <dc:creator>Админ</dc:creator>
  <cp:lastModifiedBy>Светлана Юрьевна</cp:lastModifiedBy>
  <cp:revision>7</cp:revision>
  <dcterms:created xsi:type="dcterms:W3CDTF">2021-11-09T23:39:33Z</dcterms:created>
  <dcterms:modified xsi:type="dcterms:W3CDTF">2021-11-13T13:55:28Z</dcterms:modified>
</cp:coreProperties>
</file>