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urido.ru/714-tsitaty-tolstogo" TargetMode="External"/><Relationship Id="rId2" Type="http://schemas.openxmlformats.org/officeDocument/2006/relationships/hyperlink" Target="https://obrazovaka.ru/alpharu/t-2/tolstoj-lev-nikolaevich-tolstoy-leo-lev-nikolayevich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640960" cy="576064"/>
          </a:xfrm>
        </p:spPr>
        <p:txBody>
          <a:bodyPr/>
          <a:lstStyle/>
          <a:p>
            <a:pPr algn="ctr"/>
            <a:r>
              <a:rPr lang="ru-RU" sz="12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казённое образовательное учреждение «Рождественско-</a:t>
            </a:r>
            <a:r>
              <a:rPr lang="ru-RU" sz="12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Хавская</a:t>
            </a:r>
            <a:r>
              <a:rPr lang="ru-RU" sz="12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общеобразовательная школа» </a:t>
            </a:r>
            <a:r>
              <a:rPr lang="ru-RU" sz="12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Новоусманского</a:t>
            </a:r>
            <a:r>
              <a:rPr lang="ru-RU" sz="12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Воронежской области с. Рождественская </a:t>
            </a:r>
            <a:r>
              <a:rPr lang="ru-RU" sz="12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Хава</a:t>
            </a:r>
            <a:r>
              <a:rPr lang="ru-RU" sz="12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1680" y="2708920"/>
            <a:ext cx="5970494" cy="835460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биография Л.Н. Толстого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обучающихся начальной школы</a:t>
            </a: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 Учитель начальных классов</a:t>
            </a: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Сухорукова Нина Анатольевна</a:t>
            </a:r>
          </a:p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квалификационной категории</a:t>
            </a:r>
          </a:p>
          <a:p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Село  Рождественская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Хава</a:t>
            </a: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2021-2022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уч.г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580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6512511" cy="1143000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ресурсы (интернет-ссылки):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Портрет Л.Н. Толстого. Краткая биография. </a:t>
            </a:r>
            <a:r>
              <a:rPr lang="ru-RU" sz="20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Образовака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Твой помощник в учёбе. [Электронный ресурс]. Галина Ильина «Биография Л.Н. Толстого».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Режим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доступа: </a:t>
            </a:r>
            <a:r>
              <a:rPr lang="ru-RU" sz="2000" b="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https://obrazovaka.ru/alpharu/t-2/tolstoj-lev-nikolaevich-tolstoy-leo-lev-nikolayevich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 «</a:t>
            </a:r>
            <a:r>
              <a:rPr lang="ru-RU" sz="20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Буридо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Цитаты Толстого. [Электронный ресурс]. Подготовил: Дмитрий Сироткин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доступа: </a:t>
            </a:r>
            <a:r>
              <a:rPr lang="ru-RU" sz="2000" b="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https://burido.ru/714-tsitaty-tolstogo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>
                <a:effectLst/>
              </a:rPr>
              <a:t> </a:t>
            </a:r>
            <a:br>
              <a:rPr lang="ru-RU" sz="2000" b="0" dirty="0">
                <a:effectLst/>
              </a:rPr>
            </a:br>
            <a:r>
              <a:rPr lang="ru-RU" sz="2000" b="0" dirty="0" smtClean="0">
                <a:effectLst/>
              </a:rPr>
              <a:t> </a:t>
            </a:r>
            <a:r>
              <a:rPr lang="ru-RU" sz="2000" b="0" dirty="0" smtClean="0"/>
              <a:t> </a:t>
            </a:r>
            <a:endParaRPr lang="ru-RU" sz="2000" b="0" dirty="0"/>
          </a:p>
        </p:txBody>
      </p:sp>
    </p:spTree>
    <p:extLst>
      <p:ext uri="{BB962C8B-B14F-4D97-AF65-F5344CB8AC3E}">
        <p14:creationId xmlns:p14="http://schemas.microsoft.com/office/powerpoint/2010/main" val="424542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7545" y="692696"/>
            <a:ext cx="45789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 Николаевич Толстой</a:t>
            </a:r>
            <a:b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27984" y="3094397"/>
            <a:ext cx="42484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Сентября 1828 –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Ноября 1910 гг.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Лев Толсто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51384"/>
            <a:ext cx="3685084" cy="3685084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642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5966666" cy="1256352"/>
          </a:xfrm>
        </p:spPr>
        <p:txBody>
          <a:bodyPr/>
          <a:lstStyle/>
          <a:p>
            <a:r>
              <a:rPr lang="ru-RU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Биография</a:t>
            </a:r>
            <a:endParaRPr lang="ru-RU" sz="4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2348880"/>
            <a:ext cx="7776864" cy="83546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 </a:t>
            </a:r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Николаевич Толстой </a:t>
            </a: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(1828–1910 гг</a:t>
            </a: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— </a:t>
            </a: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выдающийся русский писатель, публицист, мыслитель, один из великих романистов в мировой литературе. Биография Толстого Льва Николаевича полна интересных фактов и событий, он был необыкновенной, уникальной личностью.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88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556792"/>
            <a:ext cx="5966666" cy="288032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годы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484784"/>
            <a:ext cx="7704856" cy="835460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рождения Льва Николаевича — 28 августа (9 сентября) 1828 года. Будущий писатель появился на свет в имении матери Ясная Поляна, расположенном в Тульской губернии. Родители будущего писателя принадлежали к графской ветви старинного дворянского рода Толстых.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Маленький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Лев рано остался без материнской любви и заботы: причиной смерти матери были тяжелые роды, и двухлетний Лев со старшими братьями и сестрой воспитывался родственниками-опекунами. После смерти отца осиротевшие дети переехали в Казань к родной тёте, П. И. Юшковой.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Юшковых был очень веселым и гостеприимным, тётя всем сердцем любила племянников, заботилась об их образовании, и детство Льва Толстого было по-настоящему счастливым.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339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4896544" cy="936104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Юность</a:t>
            </a:r>
            <a:r>
              <a:rPr lang="ru-RU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692696"/>
            <a:ext cx="8424936" cy="83546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Лев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Николаевич получил прекрасное домашнее образование и в 1843 году поступил в Императорский Казанский университет, где учился его старший брат Николай. Поначалу это был факультет восточных языков, но из-за низкой успеваемости юному графу пришлось бросить его и поступить на юридический факультет. Однако и здесь Толстой учился не более двух лет. Он бросил университет, так и не получив высшее образование.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Лев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Николаевич вернулся в Ясную Поляну, предприняв попытку управлять имением и жить как помещик. Но жизнь в деревне разочаровала юношу, и он отправился в Москву, затем в Петербург. Он принялся вести дневник, куда записывал все важное, чего должен достичь в жизни. Толстой занялся самовоспитанием и самообразованием, много читал. Он ставил перед собой высокие цели, часть из которых воплотил в жизнь, а часть так и не смог осуществить. Он изучал историю, музыку, рисование, медицину и естественные науки, сельское хозяйство, иностранные языки. В итоге в зрелом возрасте он свободно говорил на английском, французском, немецком, читал на итальянском, некоторых славянских языках, знал латынь, греческий, татарский и другие языки.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Это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 период духовного поиска и метаний. Желание быть «лучше и чище» сменялось кутежами с цыганами и картами. В итоге Лев Толстой, выдержав экзамен в Петербургский университет, не стал учиться, а в звании юнкера отправился на Кавказ, где в то время служил его брат Николай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35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69273"/>
            <a:ext cx="3834949" cy="1472376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br>
              <a:rPr lang="ru-RU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8352928" cy="835460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Творческий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путь Толстого берет свое начало на Кавказе, где Толстой провел три года. Именно там он сочинил повесть «Детство», вслед за которой последовали повести «Отрочество» и «Юность», составившие автобиографическую трилогию.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Литературный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дебют в журнале «Современник» оказался удачным, и Лев Николаевич решил полностью посвятить себя литературе. Вскоре из-под его пера вышел цикл «Севастопольские рассказы», посвящённый Крымской войне и обороне Севастополя, в которой он лично участвовал.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Вернувшись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Петербург, Толстой стал членом литературного кружка «Современник», где им искренне восхищались. Однако писатель быстро устал от столичной суеты и отправился в путешествие по Европе. По возвращении в Ясную Поляну он занялся обустройством школ для крестьянских детей. Им была написана «Азбука», а также сотни добрых и поучительных сказок для самых маленьких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71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052736"/>
            <a:ext cx="7848872" cy="835460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Самыми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главными работами Толстого стали романы «Анна Каренина» и «Война и мир», содержание которых знает практически каждый. Это глубокие психологические произведения, в которых писатель филигранно раскрыл не только внутренний мир героев, но и отразил важнейшие социальные проблемы общества.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1880-х годах в сознании писателя наметился перелом, который нашёл своё отражение в произведениях: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Крейцерова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соната», «Смерть Ивана Ильича», «После бала», «Отец Сергий». Посредством своих повестей и рассказов Толстой выступал против социального неравенства, праздности дворян, безнравственности и пустоты жизни правящего класса.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2855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5328592" cy="936104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Личная жизнь</a:t>
            </a:r>
            <a:br>
              <a:rPr lang="ru-RU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052736"/>
            <a:ext cx="7992888" cy="835460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краткой биографии Льва Толстого важно отметить, что его избранницей стала 18-летняя Софья Берс, которая была младше супруга на 16 лет. Этот брак оказался удачным, хотя между супругами не раз возникали разногласия.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1863 году в семье произошло пополнение: родился первенец четы Толстых. Есть сведения, что всего Софья Андреевна родила 13 детей, пятеро из которых не дожили до взрослого возраста. Долгие годы она была верной подругой и соратницей Льва Николаевича, всячески помогала и поддерживала, полностью оградила от решения бытовых вопросов.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Скончался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Лев Николаевич Толстой 7 (20) ноября 1910 года, на 83-м году жизни. Причиной смерти стала банальная простуда, которая дала тяжелейшее осложнение — крупозное воспаление легких. Писатель был похоронен, как он сам завещал, в Ясной Поляне, на краю оврага в лесу. Здесь прошли его счастливые годы, и здесь они с братьями в детстве искали «зелёную палочку», способную сделать всех людей счастливыми.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5488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560840" cy="83917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Цитаты Л. Н. Толстого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196752"/>
            <a:ext cx="7704856" cy="5184576"/>
          </a:xfrm>
        </p:spPr>
        <p:txBody>
          <a:bodyPr>
            <a:noAutofit/>
          </a:bodyPr>
          <a:lstStyle/>
          <a:p>
            <a:pPr marL="514350" indent="-514350" algn="l"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Обсуждая поступки других людей, вспоминай свои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Глаза — зеркало души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Font typeface="Wingdings" panose="05000000000000000000" pitchFamily="2" charset="2"/>
              <a:buChar char="v"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Счастлив тот, кто счастлив дома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 том, чтобы знать много, а в том, чтобы знать из всего того, что можно знать, самое нужное.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06379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307</TotalTime>
  <Words>120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Муниципальное казённое образовательное учреждение «Рождественско-Хавская средняя общеобразовательная школа» Новоусманского района Воронежской области с. Рождественская Хава </vt:lpstr>
      <vt:lpstr>Лев Николаевич Толстой </vt:lpstr>
      <vt:lpstr>Биография</vt:lpstr>
      <vt:lpstr>Детские годы </vt:lpstr>
      <vt:lpstr>   Юность </vt:lpstr>
      <vt:lpstr>Литература </vt:lpstr>
      <vt:lpstr>Презентация PowerPoint</vt:lpstr>
      <vt:lpstr>Личная жизнь </vt:lpstr>
      <vt:lpstr>Цитаты Л. Н. Толстого</vt:lpstr>
      <vt:lpstr>Электронные ресурсы (интернет-ссылки):  1. Портрет Л.Н. Толстого. Краткая биография. Образовака. Твой помощник в учёбе. [Электронный ресурс]. Галина Ильина «Биография Л.Н. Толстого».  Режим доступа: https://obrazovaka.ru/alpharu/t-2/tolstoj-lev-nikolaevich-tolstoy-leo-lev-nikolayevich.   2. Проект «Буридо». Цитаты Толстого. [Электронный ресурс]. Подготовил: Дмитрий Сироткин.  Режим доступа: https://burido.ru/714-tsitaty-tolstogo  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Нина</dc:creator>
  <cp:lastModifiedBy>Нина</cp:lastModifiedBy>
  <cp:revision>12</cp:revision>
  <dcterms:created xsi:type="dcterms:W3CDTF">2021-11-14T08:45:36Z</dcterms:created>
  <dcterms:modified xsi:type="dcterms:W3CDTF">2021-11-14T14:00:41Z</dcterms:modified>
</cp:coreProperties>
</file>