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76;%20&#1093;&#1072;&#1088;&#1084;&#1089;%20&#1087;&#1086;&#1088;&#1090;&#1088;&#1077;&#1090;%20&#1076;&#1083;&#1103;%20&#1076;&#1077;&#1090;&#1077;&#1081;&amp;lr=122833&amp;pos=0&amp;img_url=https%3A%2F%2Fsun9-30.userapi.com%2Fimpf%2FwCUHTonlutvZq2a1AdENkIPQazpb2trGplS_eg%2FdsQE7mwfNoM.jpg%3Fsize%3D604x453%26quality%3D96%26sign%3Ded189b34fb309209562c75672a47e645%26type%3Dalbum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print-olympic.ru/biografii/260659-daniil-harms-biografiia-kratko-dlia-detei-tvorchestvo-pisatelia-i-interesnye-fakty-2-klass.html" TargetMode="External"/><Relationship Id="rId5" Type="http://schemas.openxmlformats.org/officeDocument/2006/relationships/hyperlink" Target="https://edufuture.biz/index.php?title=&#1060;&#1072;&#1081;&#1083;:20.02-7.jpg" TargetMode="External"/><Relationship Id="rId4" Type="http://schemas.openxmlformats.org/officeDocument/2006/relationships/hyperlink" Target="https://yandex.ru/images/search?p=10&amp;source=wiz&amp;text=&#1082;&#1072;&#1088;&#1090;&#1080;&#1085;&#1082;&#1080;%20&#1082;%20&#1096;&#1072;&#1073;&#1083;&#1086;&#1085;&#1091;%20&#1076;&#1083;&#1103;%20&#1087;&#1088;&#1077;&#1079;&#1077;&#1085;&#1090;&#1072;&#1094;&#1080;&#1080;&amp;pos=307&amp;rpt=simage&amp;img_url=https%3A%2F%2Fds04.infourok.ru%2Fuploads%2Fex%2F07c0%2F000278bf-c6a604ac%2F5%2Fimg1.jpg&amp;lr=12283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literature/poems/author-daniil-kharms/tag-dlya-dete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ru/images/search?pos=13&amp;img_url=https%3A%2F%2Fsun9-81.userapi.com%2Fimpg%2Fdk0rJOZWECs624hy_LTUC7JWCsiKcu-G477oWw%2Fldd34Dx6C24.jpg%3Fsize%3D604x491%26quality%3D96%26sign%3D60505dca59d8b0fa9d3fcf4d2e62821a%26type%3Dalbum&amp;text=&#1093;&#1072;&#1088;&#1084;&#1089;%20&#1089;&#1090;&#1072;&#1088;&#1080;&#1095;&#1086;&#1082;&amp;lr=122833&amp;rpt=simage&amp;source=wi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3040" y="617921"/>
            <a:ext cx="864096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образовательное учреждение «Рождественско-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Новоусманского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Воронежской области с. Рождественская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Д.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Хармса для детей.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 2 класс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3573016"/>
            <a:ext cx="3131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начальных классов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Сухорукова Нина Анатольевна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квалификационной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65276" y="5881340"/>
            <a:ext cx="1381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Р.Хава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год</a:t>
            </a:r>
          </a:p>
        </p:txBody>
      </p:sp>
    </p:spTree>
    <p:extLst>
      <p:ext uri="{BB962C8B-B14F-4D97-AF65-F5344CB8AC3E}">
        <p14:creationId xmlns:p14="http://schemas.microsoft.com/office/powerpoint/2010/main" val="24862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0727/00105ad6-f3f82d55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7489"/>
            <a:ext cx="6647723" cy="49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052736"/>
            <a:ext cx="74168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</a:t>
            </a:r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поэт, писатель, драматург.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объединение ОБЭРИУ. Наибольшую популярность принесли ему детские стихотворения «Врун», «Удивительная кошка», «Во-первых и во-вторых», «Старуха», «Очень страшная история», «Из дома вышел человек».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– это что-то неуловимое и невыразимое, с точки зрения языка разума, они, как сказочный мир волшебства и магии, со своими заговорами, считалочками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скороговорками.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Даниил Иванович Харм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iographe.ru/wp-content/uploads/2020/12/22323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45726"/>
            <a:ext cx="247746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iographe.ru/wp-content/uploads/2020/12/32323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2" y="404664"/>
            <a:ext cx="17987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ographe.ru/wp-content/uploads/2020/12/2232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9782"/>
            <a:ext cx="41574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4268" y="4046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Хармса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печатали такие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издания, как «Чиж» и «Еж», «Сверчок». Кроме стихов на страницах этих изданий можно было прочесть рассказы Хармса, посмотреть его рисунки и попробовать разгадать головоломку, составленную поэтом. Эти головоломки предназначались не только детям, но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6667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реке плывет кораблик.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плывет издалека.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кораблике четыре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храбрых моряка.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ушки на макушке,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длинные хвосты,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страшны им только кошки,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кошки да коты!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5748" y="366623"/>
            <a:ext cx="4572000" cy="63094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по дорожке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шел к себе домой.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Смотрю и вижу: кошки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 ко мне спиной.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крикнул:- Эй, вы, кошки!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Пойдемте-ка со мной,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Пойдемте по дорожке,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Пойдемте-ка домой.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Скорей пойдемте, кошки,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я вам на обед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лука и картошки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Устрою винегрет.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Ах, нет!- сказали кошки.-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Останемся мы тут!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Уселись на дорожке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дальше не идут.</a:t>
            </a:r>
          </a:p>
        </p:txBody>
      </p:sp>
      <p:pic>
        <p:nvPicPr>
          <p:cNvPr id="6146" name="Picture 2" descr="https://upload-7df14150aa387ef737992a43afb5ffe5.hb.bizmrg.com/iblock/753/753434fe90e98e2e6af0054d0219aeb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63" y="3890665"/>
            <a:ext cx="19050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93704" y="3326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га-га-га,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Го-го-го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ль-б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ль!"</a:t>
            </a:r>
          </a:p>
          <a:p>
            <a:endParaRPr lang="ru-RU" dirty="0"/>
          </a:p>
          <a:p>
            <a:r>
              <a:rPr lang="ru-RU" dirty="0"/>
              <a:t>А </a:t>
            </a:r>
            <a:r>
              <a:rPr lang="en-US" dirty="0"/>
              <a:t>y</a:t>
            </a:r>
            <a:r>
              <a:rPr lang="ru-RU" dirty="0"/>
              <a:t>видя </a:t>
            </a:r>
            <a:r>
              <a:rPr lang="ru-RU" dirty="0" err="1"/>
              <a:t>ст</a:t>
            </a:r>
            <a:r>
              <a:rPr lang="en-US" dirty="0"/>
              <a:t>p</a:t>
            </a:r>
            <a:r>
              <a:rPr lang="ru-RU" dirty="0" err="1"/>
              <a:t>екоз</a:t>
            </a:r>
            <a:r>
              <a:rPr lang="en-US" dirty="0"/>
              <a:t>y,</a:t>
            </a:r>
          </a:p>
          <a:p>
            <a:r>
              <a:rPr lang="ru-RU" dirty="0" err="1"/>
              <a:t>Ст</a:t>
            </a:r>
            <a:r>
              <a:rPr lang="en-US" dirty="0"/>
              <a:t>p</a:t>
            </a:r>
            <a:r>
              <a:rPr lang="ru-RU" dirty="0" err="1"/>
              <a:t>ашно</a:t>
            </a:r>
            <a:r>
              <a:rPr lang="ru-RU" dirty="0"/>
              <a:t> </a:t>
            </a:r>
            <a:r>
              <a:rPr lang="en-US" dirty="0"/>
              <a:t>p</a:t>
            </a:r>
            <a:r>
              <a:rPr lang="ru-RU" dirty="0"/>
              <a:t>ассе</a:t>
            </a:r>
            <a:r>
              <a:rPr lang="en-US" dirty="0"/>
              <a:t>p</a:t>
            </a:r>
            <a:r>
              <a:rPr lang="ru-RU" dirty="0" err="1"/>
              <a:t>дился</a:t>
            </a:r>
            <a:r>
              <a:rPr lang="ru-RU" dirty="0"/>
              <a:t>,</a:t>
            </a:r>
          </a:p>
          <a:p>
            <a:r>
              <a:rPr lang="en-US" dirty="0"/>
              <a:t>H</a:t>
            </a:r>
            <a:r>
              <a:rPr lang="ru-RU" dirty="0"/>
              <a:t>о от смеха на т</a:t>
            </a:r>
            <a:r>
              <a:rPr lang="en-US" dirty="0"/>
              <a:t>p</a:t>
            </a:r>
            <a:r>
              <a:rPr lang="ru-RU" dirty="0" err="1"/>
              <a:t>ав</a:t>
            </a:r>
            <a:r>
              <a:rPr lang="en-US" dirty="0"/>
              <a:t>y</a:t>
            </a:r>
          </a:p>
          <a:p>
            <a:r>
              <a:rPr lang="ru-RU" dirty="0"/>
              <a:t>Так и повалился:</a:t>
            </a:r>
          </a:p>
          <a:p>
            <a:r>
              <a:rPr lang="ru-RU" dirty="0"/>
              <a:t>    "</a:t>
            </a:r>
            <a:r>
              <a:rPr lang="ru-RU" dirty="0" err="1"/>
              <a:t>Гы-гы-гы</a:t>
            </a:r>
            <a:endParaRPr lang="ru-RU" dirty="0"/>
          </a:p>
          <a:p>
            <a:r>
              <a:rPr lang="ru-RU" dirty="0"/>
              <a:t>    Да г</a:t>
            </a:r>
            <a:r>
              <a:rPr lang="en-US" dirty="0"/>
              <a:t>y-</a:t>
            </a:r>
            <a:r>
              <a:rPr lang="ru-RU" dirty="0"/>
              <a:t>г</a:t>
            </a:r>
            <a:r>
              <a:rPr lang="en-US" dirty="0"/>
              <a:t>y-</a:t>
            </a:r>
            <a:r>
              <a:rPr lang="ru-RU" dirty="0"/>
              <a:t>г</a:t>
            </a:r>
            <a:r>
              <a:rPr lang="en-US" dirty="0"/>
              <a:t>y,</a:t>
            </a:r>
          </a:p>
          <a:p>
            <a:r>
              <a:rPr lang="en-US" dirty="0"/>
              <a:t>    </a:t>
            </a:r>
            <a:r>
              <a:rPr lang="ru-RU" dirty="0"/>
              <a:t>Го-го-го</a:t>
            </a:r>
          </a:p>
          <a:p>
            <a:r>
              <a:rPr lang="ru-RU" dirty="0"/>
              <a:t>    Да бах-бах!</a:t>
            </a:r>
          </a:p>
          <a:p>
            <a:r>
              <a:rPr lang="ru-RU" dirty="0"/>
              <a:t>    Ой, </a:t>
            </a:r>
            <a:r>
              <a:rPr lang="en-US" dirty="0"/>
              <a:t>p</a:t>
            </a:r>
            <a:r>
              <a:rPr lang="ru-RU" dirty="0" err="1"/>
              <a:t>ебята</a:t>
            </a:r>
            <a:r>
              <a:rPr lang="ru-RU" dirty="0"/>
              <a:t> не мог</a:t>
            </a:r>
            <a:r>
              <a:rPr lang="en-US" dirty="0"/>
              <a:t>y!</a:t>
            </a:r>
          </a:p>
          <a:p>
            <a:r>
              <a:rPr lang="en-US" dirty="0"/>
              <a:t>    </a:t>
            </a:r>
            <a:r>
              <a:rPr lang="ru-RU" dirty="0"/>
              <a:t>Ой, </a:t>
            </a:r>
            <a:r>
              <a:rPr lang="en-US" dirty="0"/>
              <a:t>p</a:t>
            </a:r>
            <a:r>
              <a:rPr lang="ru-RU" dirty="0" err="1"/>
              <a:t>ебята</a:t>
            </a:r>
            <a:r>
              <a:rPr lang="ru-RU" dirty="0"/>
              <a:t>,</a:t>
            </a:r>
          </a:p>
          <a:p>
            <a:r>
              <a:rPr lang="ru-RU" dirty="0"/>
              <a:t>    Ах-ах!"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861" y="188640"/>
            <a:ext cx="2880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старичок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на свете ста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смеялся ста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езвычайно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"Ха-ха-ха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хе-хе-хе,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Хи-хи-хи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х-б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бе-бе-бе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Динь-динь-динь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 па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ка,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схватившись за бока,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ассмеялся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"Хи-хи-хи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ха-ха-ха,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Хо-хо-хо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 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ль-г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707577" cy="22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69127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(интернет-ссылки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Яндекс картинки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Д.Хармс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https://yandex.ru/images/search?text=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д%20хармс%20портрет%20для%20детей&amp;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=122833&amp;pos=0&amp;img_url=https%3A%2F%2Fsun9-30.userapi.com%2Fimpf%2FwCUHTonlutvZq2a1AdENkIPQazpb2trGplS_eg%2FdsQE7mwfNoM.jpg%3Fsize%3D604x453%26quality%3D96%26sign%3Ded189b34fb309209562c75672a47e645%26type%3Dalbum&amp;rpt=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simage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Картинка-шаблон презентации.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Яндекс картинки [Электронный ресурс].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https://yandex.ru/images/search?p=10&amp;source=wiz&amp;text=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картинки%20к%20шаблону%20для%20презентации&amp;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=307&amp;rpt=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simage&amp;img_url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=https%3A%2F%2Fds04.infourok.ru%2Fuploads%2Fex%2F07c0%2F000278bf-c6a604ac%2F5%2Fimg1.jpg&amp;lr=122833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edufuture.biz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«Очень вкусный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пирог».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https://edufuture.biz/index.php?title=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Файл:20.02-7.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jpg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Спринт-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Олимпик.ру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[Электронный ресурс].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Хармсе.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https://sprint-olympic.ru/biografii/260659-daniil-harms-biografiia-kratko-dlia-detei-tvorchestvo-pisatelia-i-interesnye-fakty-2-klass.html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5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7211144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Культура.РФ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[Электронный ресурс].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Д.Хармса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https://www.culture.ru/literature/poems/author-daniil-kharms/tag-dlya-detei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Яндекс. Картинки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ресурс].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Старичок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кораблик (картинка).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https://yandex.ru/images/search?pos=13&amp;img_url=https%3A%2F%2Fsun9-81.userapi.com%2Fimpg%2Fdk0rJOZWECs624hy_LTUC7JWCsiKcu-G477oWw%2Fldd34Dx6C24.jpg%3Fsize%3D604x491%26quality%3D96%26sign%3D60505dca59d8b0fa9d3fcf4d2e62821a%26type%3Dalbum&amp;text=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хармс%20старичок&amp;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=122833&amp;rpt=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simage&amp;source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=wiz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371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ресурсы (интернет-ссылки): 1. Яндекс картинки [Электронный ресурс]. Д.Хармс. Портрет Режим доступа: https://yandex.ru/images/search?text=д%20хармс%20портрет%20для%20детей&amp;lr=122833&amp;pos=0&amp;img_url=https%3A%2F%2Fsun9-30.userapi.com%2Fimpf%2FwCUHTonlutvZq2a1AdENkIPQazpb2trGplS_eg%2FdsQE7mwfNoM.jpg%3Fsize%3D604x453%26quality%3D96%26sign%3Ded189b34fb309209562c75672a47e645%26type%3Dalbum&amp;rpt=simage 2. Картинка-шаблон презентации. Яндекс картинки [Электронный ресурс]. Режим доступа: https://yandex.ru/images/search?p=10&amp;source=wiz&amp;text=картинки%20к%20шаблону%20для%20презентации&amp;pos=307&amp;rpt=simage&amp;img_url=https%3A%2F%2Fds04.infourok.ru%2Fuploads%2Fex%2F07c0%2F000278bf-c6a604ac%2F5%2Fimg1.jpg&amp;lr=122833 3. edufuture.biz [Электронный ресурс]. Картинка «Очень вкусный пирог». Режим доступа: https://edufuture.biz/index.php?title=Файл:20.02-7.jpg 4. Спринт-Олимпик.ру. [Электронный ресурс]. Сведения о Хармсе. Режим доступа: https://sprint-olympic.ru/biografii/260659-daniil-harms-biografiia-kratko-dlia-detei-tvorchestvo-pisatelia-i-interesnye-fakty-2-klass.html</vt:lpstr>
      <vt:lpstr>5. Культура.РФ. [Электронный ресурс]. Стихи Д.Хармса. Режим доступа: https://www.culture.ru/literature/poems/author-daniil-kharms/tag-dlya-detei 6. Яндекс. Картинки. [Электронный ресурс]. Старичок (картинка), кораблик (картинка). Режим доступа:  https://yandex.ru/images/search?pos=13&amp;img_url=https%3A%2F%2Fsun9-81.userapi.com%2Fimpg%2Fdk0rJOZWECs624hy_LTUC7JWCsiKcu-G477oWw%2Fldd34Dx6C24.jpg%3Fsize%3D604x491%26quality%3D96%26sign%3D60505dca59d8b0fa9d3fcf4d2e62821a%26type%3Dalbum&amp;text=хармс%20старичок&amp;lr=122833&amp;rpt=simage&amp;source=wiz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13</cp:revision>
  <dcterms:created xsi:type="dcterms:W3CDTF">2021-12-19T06:27:45Z</dcterms:created>
  <dcterms:modified xsi:type="dcterms:W3CDTF">2021-12-19T12:34:00Z</dcterms:modified>
</cp:coreProperties>
</file>