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atherineasquithgallery.com/fony-dlja-prezentacij/8320-fon-dlja-prezentacii-pokormite-ptic-zimoj-65-foto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thumbs/1613682925_2-p-fon-dlya-prezentatsii-pokormite-ptits-zim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93"/>
            <a:ext cx="9173019" cy="68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1065" y="1052736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образовательное учреждение «Рождественско-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Хавская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школа»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Новоусманского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с. Рождественская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9990" y="2822690"/>
            <a:ext cx="34205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участие в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«Покормите птиц!»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03429" y="4005064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учитель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</a:p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Сухорукова Нина Анатольевна</a:t>
            </a:r>
          </a:p>
          <a:p>
            <a:pPr algn="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квалификационной категории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02229" y="5157192"/>
            <a:ext cx="18160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Н.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Катуховка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3407259"/>
            <a:ext cx="20140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окружающий мир</a:t>
            </a:r>
          </a:p>
        </p:txBody>
      </p:sp>
    </p:spTree>
    <p:extLst>
      <p:ext uri="{BB962C8B-B14F-4D97-AF65-F5344CB8AC3E}">
        <p14:creationId xmlns:p14="http://schemas.microsoft.com/office/powerpoint/2010/main" val="119728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50988" y="3429000"/>
            <a:ext cx="41764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ещё мы организовали конкурс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раскрасок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«Зимующие птицы»</a:t>
            </a:r>
          </a:p>
        </p:txBody>
      </p:sp>
      <p:pic>
        <p:nvPicPr>
          <p:cNvPr id="4" name="Рисунок 3" descr="G:\Конкурс покормите птиц\IMG_20200226_12530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89"/>
          <a:stretch/>
        </p:blipFill>
        <p:spPr bwMode="auto">
          <a:xfrm>
            <a:off x="1781169" y="1210078"/>
            <a:ext cx="1658620" cy="163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Конкурс покормите птиц\IMG_20200226_1253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49" y="1078066"/>
            <a:ext cx="1676400" cy="226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:\Конкурс покормите птиц\IMG_20200226_12532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80" y="3008951"/>
            <a:ext cx="1872209" cy="2596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G:\Конкурс покормите птиц\IMG_20200226_12533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973" y="1070186"/>
            <a:ext cx="1336417" cy="1918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1195410"/>
            <a:ext cx="3066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«Угадай птицу»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G:\Конкурс покормите птиц\IMG_20200228_0838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2941101" cy="3768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5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9807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аппликации «Птичка» (коллективная работа) </a:t>
            </a:r>
          </a:p>
        </p:txBody>
      </p:sp>
      <p:pic>
        <p:nvPicPr>
          <p:cNvPr id="4" name="Рисунок 3" descr="https://uchportfolio.ru/users_content/b670dfc593340027581047db105f3347/images/%D0%A4%D0%BE%D1%82%D0%BE177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51" y="1827036"/>
            <a:ext cx="2897098" cy="3671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39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282" y="-243408"/>
            <a:ext cx="9852587" cy="73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692696"/>
            <a:ext cx="68407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Подкармливая птиц, мы выяснили, что голуби и воробьи предпочитают крошки белого хлеба и батона, а синицы - сало, что в кормушках не должно быть постоянного наличия корма. Лучше приучить себя и птиц к определённому режиму, наполняя кормушки один-два раза в сутки, утром или утром и вечером в одно и то же время. 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Нельзя давать птицам и пшено. Опасен для птиц и чёрный хлеб. Крахмал ржи плохо усваивается их организмом, чёрный хлеб всегда более влажный, чем белый, имеет повышенную кислотность, что нередко приводит к сильному брожению в кишечнике птичек, вплоть до заворота кишок. </a:t>
            </a:r>
          </a:p>
        </p:txBody>
      </p:sp>
    </p:spTree>
    <p:extLst>
      <p:ext uri="{BB962C8B-B14F-4D97-AF65-F5344CB8AC3E}">
        <p14:creationId xmlns:p14="http://schemas.microsoft.com/office/powerpoint/2010/main" val="274353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282" y="-243408"/>
            <a:ext cx="9852587" cy="73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484784"/>
            <a:ext cx="49502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нашей работы птицы привыкли получать корм, поэтому подкормку необходимо продолжить, и мы будем продолжать подкармливать птиц!</a:t>
            </a:r>
          </a:p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небу весело скользя,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Летят пернатые друзья,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пропоют, чирикая: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Спасибо всем великое!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1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thumbs/1613682925_2-p-fon-dlya-prezentatsii-pokormite-ptits-zim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0" y="-21764"/>
            <a:ext cx="9173019" cy="68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221727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CatherineAsquithgallery.com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ресурс]. Картинки для фона презентации. Режим доступа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catherineasquithgallery.com/fony-dlja-prezentacij/8320-fon-dlja-prezentacii-pokormite-ptic-zimoj-65-foto.html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из личного архива учителя Сухоруковой Н.А.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412776"/>
            <a:ext cx="5076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ресурсы (интернет-ссылки):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785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thumbs/1613682925_2-p-fon-dlya-prezentatsii-pokormite-ptits-zim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0" y="-44548"/>
            <a:ext cx="9173019" cy="68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69157" y="2241172"/>
            <a:ext cx="59766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класс участвовал в районной природоохранной акции «Покормите птиц!»</a:t>
            </a:r>
          </a:p>
        </p:txBody>
      </p:sp>
    </p:spTree>
    <p:extLst>
      <p:ext uri="{BB962C8B-B14F-4D97-AF65-F5344CB8AC3E}">
        <p14:creationId xmlns:p14="http://schemas.microsoft.com/office/powerpoint/2010/main" val="2990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thumbs/1613682925_2-p-fon-dlya-prezentatsii-pokormite-ptits-zim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0" y="-4074"/>
            <a:ext cx="9173019" cy="68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9316" y="1542982"/>
            <a:ext cx="3672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изготовили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кормушки из дерева. Для изготовления нам понадобились небольшие кусочки фанеры, брусочки, дощечки и гвозди. Кормушки удобны для посещения птицами нашей «столовой».</a:t>
            </a:r>
          </a:p>
        </p:txBody>
      </p:sp>
      <p:pic>
        <p:nvPicPr>
          <p:cNvPr id="4" name="Рисунок 3" descr="G:\Конкурс покормите птиц\IMG_20200302_1317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19" y="987536"/>
            <a:ext cx="1872208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Конкурс покормите птиц\IMG_20200302_1316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04350"/>
            <a:ext cx="151216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:\Конкурс покормите птиц\IMG_20200302_13154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1727727" cy="2400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4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thumbs/1613682925_2-p-fon-dlya-prezentatsii-pokormite-ptits-zim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0" y="-21764"/>
            <a:ext cx="9173019" cy="68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23655" y="1155960"/>
            <a:ext cx="54726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Кормушки мы повесили недалеко от школы в аллее возле хозяйственных построек на веточки. Повесили мы их невысоко, чтобы удобно было насыпать корм. Насыпали туда семена арбуза, дыни, подсолнечника.</a:t>
            </a:r>
          </a:p>
        </p:txBody>
      </p:sp>
    </p:spTree>
    <p:extLst>
      <p:ext uri="{BB962C8B-B14F-4D97-AF65-F5344CB8AC3E}">
        <p14:creationId xmlns:p14="http://schemas.microsoft.com/office/powerpoint/2010/main" val="22634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124744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правильно подкармливать птиц, мы сначала изучили рацион  тех птиц, которые предположительно прилетят в нашу «столовую».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Мы узнали, что птиц можно подкармливать семенами подсолнечника, тыквы, арбуза, дыни. Семена лучше раздавливать. Пернатых можно кормить крошками белого хлеба. </a:t>
            </a:r>
          </a:p>
        </p:txBody>
      </p:sp>
      <p:pic>
        <p:nvPicPr>
          <p:cNvPr id="4" name="Рисунок 3" descr="C:\Users\Нина\Desktop\IMG_20200303_1208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92" y="1772816"/>
            <a:ext cx="1814195" cy="2447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2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48478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Охотно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едят творог и сливочный маргарин. Дятлы и синицы любят клевать несолёное сало. Нельзя давать птицам жареные и солёные семена, крошки чёрного хлеба. Эта пища для них вредна.</a:t>
            </a:r>
          </a:p>
        </p:txBody>
      </p:sp>
    </p:spTree>
    <p:extLst>
      <p:ext uri="{BB962C8B-B14F-4D97-AF65-F5344CB8AC3E}">
        <p14:creationId xmlns:p14="http://schemas.microsoft.com/office/powerpoint/2010/main" val="19628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6447" y="170080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кормушками нам удобно наблюдать. Чаще всего прилетают воробьи. Были в нашей «столовой» и синицы. Синицам понравились семена дыни и творог. Воробьи едят всё, что мы даём. </a:t>
            </a:r>
          </a:p>
        </p:txBody>
      </p:sp>
    </p:spTree>
    <p:extLst>
      <p:ext uri="{BB962C8B-B14F-4D97-AF65-F5344CB8AC3E}">
        <p14:creationId xmlns:p14="http://schemas.microsoft.com/office/powerpoint/2010/main" val="210107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1196752"/>
            <a:ext cx="518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Свиристели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хотя и непугливы, но боятся подлетать к кормушкам. Видимо, не очень дружат с синицами и воробьями. Мы подкармливаем их семенами подсолнечника прямо на дорожках. 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Прилетал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дятел. Сфотографировать птиц не удаётся, т.к. они очень пугливы.</a:t>
            </a:r>
          </a:p>
        </p:txBody>
      </p:sp>
    </p:spTree>
    <p:extLst>
      <p:ext uri="{BB962C8B-B14F-4D97-AF65-F5344CB8AC3E}">
        <p14:creationId xmlns:p14="http://schemas.microsoft.com/office/powerpoint/2010/main" val="34761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9" y="2780928"/>
            <a:ext cx="36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классном часе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«Покорми птиц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зимой!» </a:t>
            </a:r>
          </a:p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узнали много интересного о повадках птиц,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том, кого  и как лучше кормить.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G:\Конкурс покормите птиц\IMG_20200302_1113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055059"/>
            <a:ext cx="1527175" cy="1495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:\Конкурс покормите птиц\IMG_20200302_1110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691" y="1042661"/>
            <a:ext cx="2011680" cy="1490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:\Конкурс покормите птиц\IMG_20200302_11082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644" y="995374"/>
            <a:ext cx="1146515" cy="1538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:\Конкурс покормите птиц\IMG_20200302_11074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843" y="2921832"/>
            <a:ext cx="1728263" cy="2395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69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403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Нина</cp:lastModifiedBy>
  <cp:revision>8</cp:revision>
  <dcterms:created xsi:type="dcterms:W3CDTF">2021-12-21T11:10:41Z</dcterms:created>
  <dcterms:modified xsi:type="dcterms:W3CDTF">2021-12-21T16:05:42Z</dcterms:modified>
</cp:coreProperties>
</file>