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1" r:id="rId16"/>
    <p:sldId id="269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45B0-31FA-4FDC-85E9-FAF364642C1A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E9-3BDA-4A04-B68D-6879003F7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45B0-31FA-4FDC-85E9-FAF364642C1A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E9-3BDA-4A04-B68D-6879003F7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45B0-31FA-4FDC-85E9-FAF364642C1A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E9-3BDA-4A04-B68D-6879003F7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45B0-31FA-4FDC-85E9-FAF364642C1A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E9-3BDA-4A04-B68D-6879003F7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45B0-31FA-4FDC-85E9-FAF364642C1A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E9-3BDA-4A04-B68D-6879003F7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45B0-31FA-4FDC-85E9-FAF364642C1A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E9-3BDA-4A04-B68D-6879003F7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45B0-31FA-4FDC-85E9-FAF364642C1A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E9-3BDA-4A04-B68D-6879003F7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45B0-31FA-4FDC-85E9-FAF364642C1A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E9-3BDA-4A04-B68D-6879003F7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45B0-31FA-4FDC-85E9-FAF364642C1A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E9-3BDA-4A04-B68D-6879003F7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45B0-31FA-4FDC-85E9-FAF364642C1A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E9-3BDA-4A04-B68D-6879003F7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45B0-31FA-4FDC-85E9-FAF364642C1A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E9-3BDA-4A04-B68D-6879003F7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E45B0-31FA-4FDC-85E9-FAF364642C1A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F57E9-3BDA-4A04-B68D-6879003F7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Тест по </a:t>
            </a:r>
            <a:r>
              <a:rPr lang="ru-RU" b="1" dirty="0" smtClean="0"/>
              <a:t>информатике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для </a:t>
            </a:r>
            <a:r>
              <a:rPr lang="ru-RU" b="1" dirty="0"/>
              <a:t>5 класса 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656312"/>
            <a:ext cx="6516216" cy="1201688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Автор- составитель: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Дзарасова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Алла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Созырикоевна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информатики и математики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3265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муниципального бюджетного общеобразовательного учреждения средней общеобразовательной школы №3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г.Алагира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РСО-Алания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8892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Тест по информатике для 5 класса по </a:t>
            </a:r>
            <a:r>
              <a:rPr lang="ru-RU" sz="2400" dirty="0"/>
              <a:t>учебнику </a:t>
            </a:r>
            <a:r>
              <a:rPr lang="ru-RU" sz="2400" dirty="0" err="1"/>
              <a:t>Л.Босовой</a:t>
            </a:r>
            <a:r>
              <a:rPr lang="ru-RU" sz="2400" dirty="0"/>
              <a:t> </a:t>
            </a:r>
            <a:r>
              <a:rPr lang="ru-RU" sz="2400" dirty="0" smtClean="0"/>
              <a:t>ФГОС создан </a:t>
            </a:r>
            <a:r>
              <a:rPr lang="ru-RU" sz="2400" dirty="0"/>
              <a:t>в программе </a:t>
            </a:r>
            <a:r>
              <a:rPr lang="ru-RU" sz="2400" dirty="0" err="1"/>
              <a:t>Mimio</a:t>
            </a:r>
            <a:r>
              <a:rPr lang="ru-RU" sz="2400" dirty="0"/>
              <a:t> </a:t>
            </a:r>
            <a:r>
              <a:rPr lang="ru-RU" sz="2400" dirty="0" err="1" smtClean="0"/>
              <a:t>Vote</a:t>
            </a:r>
            <a:r>
              <a:rPr lang="ru-RU" sz="2400" dirty="0" smtClean="0"/>
              <a:t> по итогам 1 полугодия. </a:t>
            </a:r>
            <a:r>
              <a:rPr lang="ru-RU" sz="2400" dirty="0"/>
              <a:t>Сразу после проведения тестирования, обучающиеся видят свой результат. Можно рассмотреть все ответы и определить вопросы, с которыми ребята не справились. Комплект для голосования рассчитан на 24 ученика(24-32 пульта). Дети с удовольствием проходят контроль знаний в этой форме.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95640"/>
            <a:ext cx="6012160" cy="346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8232"/>
            <a:ext cx="9144000" cy="556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Тесты создаются в специальной программе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Mimio</a:t>
            </a:r>
            <a:r>
              <a:rPr lang="en-US" sz="2800" dirty="0" smtClean="0">
                <a:solidFill>
                  <a:srgbClr val="FF0000"/>
                </a:solidFill>
              </a:rPr>
              <a:t> Vote</a:t>
            </a:r>
            <a:r>
              <a:rPr lang="ru-RU" sz="2800" dirty="0" smtClean="0">
                <a:solidFill>
                  <a:srgbClr val="FF0000"/>
                </a:solidFill>
              </a:rPr>
              <a:t> 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Получайте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результаты мгновенно и избавьтесь от проверки тестов вручную!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Система тестирования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MimioVote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™ обеспечивает подготовку и проведение тестирования учащихся, автоматически производит проверку работ и упрощает выставление оценок.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MimioVote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™ позволяет подходить к подготовке тестовых заданий гибко и творчески. Система поставляется с комплектом готовых шаблонов для всех типов тестирования. Вы можете создавать тесты с помощью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MimioStudio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™, использовать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Microsoft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PowerPoint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или импортировать уже имеющиеся у вас тесты в различных форматах. Использование готовых тестовых наборов, удобные инструменты создания и импорта тестов облегчают подготовку к уроку и существенно экономят ваше время.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Пульты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для ответов спроектированы таким образом, что работать с ними ученикам не только удобно и понятно, но и увлекательно. Они автоматически заряжаются и нумеруются при хранении. Доступность кнопок ответа на пульте определяется типами вопросов и прекрасно индицируется, что упрощает работу учеников и уменьшает вероятность случайных ошибок.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комплект входят 24 или 32 беспроводных перезаряжаемых пульт и зарядная станция, в которой могут храниться все устройства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MimioVote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Любой пульт можно вставить в один из слотов станции, и ему автоматически будет присвоен номер этого слота. Нет необходимости искать собственный слот для каждого пульта. Для хранения и транспортировки предусмотрен удобный прочный футляр.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u/unlbz1mEPYRL2Nwyejh607KC4aSoDUpAcHTMFt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Журнал ответов и оценок по отдельным ученикам и в целом по классам позволяет анализировать статистику и формировать отчеты.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36</Words>
  <Application>Microsoft Office PowerPoint</Application>
  <PresentationFormat>Экран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Тест по информатике  для 5 класса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Тесты для 5 класса по информатике</dc:title>
  <dc:creator>ученик</dc:creator>
  <cp:lastModifiedBy>Аслан</cp:lastModifiedBy>
  <cp:revision>15</cp:revision>
  <dcterms:created xsi:type="dcterms:W3CDTF">2022-02-22T10:29:07Z</dcterms:created>
  <dcterms:modified xsi:type="dcterms:W3CDTF">2022-02-24T16:39:36Z</dcterms:modified>
</cp:coreProperties>
</file>