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sldIdLst>
    <p:sldId id="286" r:id="rId2"/>
    <p:sldId id="276" r:id="rId3"/>
    <p:sldId id="282" r:id="rId4"/>
    <p:sldId id="283" r:id="rId5"/>
    <p:sldId id="284" r:id="rId6"/>
    <p:sldId id="257" r:id="rId7"/>
    <p:sldId id="258" r:id="rId8"/>
    <p:sldId id="277" r:id="rId9"/>
    <p:sldId id="271" r:id="rId10"/>
    <p:sldId id="272" r:id="rId11"/>
    <p:sldId id="273" r:id="rId12"/>
    <p:sldId id="274" r:id="rId13"/>
    <p:sldId id="264" r:id="rId14"/>
    <p:sldId id="275" r:id="rId15"/>
    <p:sldId id="278" r:id="rId16"/>
    <p:sldId id="285" r:id="rId17"/>
    <p:sldId id="288" r:id="rId18"/>
    <p:sldId id="289" r:id="rId19"/>
    <p:sldId id="287" r:id="rId2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77" d="100"/>
          <a:sy n="77" d="100"/>
        </p:scale>
        <p:origin x="32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49925B8-9B82-43EA-96B1-2198B647CCDD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17.04.2022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DAE0713F-93BF-47BE-BB5C-5DDF81E4FDAF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49925B8-9B82-43EA-96B1-2198B647CCDD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17.04.2022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AE0713F-93BF-47BE-BB5C-5DDF81E4FDAF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49925B8-9B82-43EA-96B1-2198B647CCDD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17.04.2022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AE0713F-93BF-47BE-BB5C-5DDF81E4FDAF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49925B8-9B82-43EA-96B1-2198B647CCDD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17.04.2022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DAE0713F-93BF-47BE-BB5C-5DDF81E4FDAF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49925B8-9B82-43EA-96B1-2198B647CCDD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17.04.2022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AE0713F-93BF-47BE-BB5C-5DDF81E4FDAF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49925B8-9B82-43EA-96B1-2198B647CCDD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17.04.2022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AE0713F-93BF-47BE-BB5C-5DDF81E4FDAF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49925B8-9B82-43EA-96B1-2198B647CCDD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17.04.2022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DAE0713F-93BF-47BE-BB5C-5DDF81E4FDAF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49925B8-9B82-43EA-96B1-2198B647CCDD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17.04.2022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AE0713F-93BF-47BE-BB5C-5DDF81E4FDAF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49925B8-9B82-43EA-96B1-2198B647CCDD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17.04.2022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AE0713F-93BF-47BE-BB5C-5DDF81E4FDAF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49925B8-9B82-43EA-96B1-2198B647CCDD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17.04.2022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AE0713F-93BF-47BE-BB5C-5DDF81E4FDAF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49925B8-9B82-43EA-96B1-2198B647CCDD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17.04.2022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AE0713F-93BF-47BE-BB5C-5DDF81E4FDAF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fld id="{549925B8-9B82-43EA-96B1-2198B647CCDD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17.04.2022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DAE0713F-93BF-47BE-BB5C-5DDF81E4FDAF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master.ru/topic/1832761-chto-takoe-chajnyj-domik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4581129"/>
            <a:ext cx="4195192" cy="1494658"/>
          </a:xfrm>
        </p:spPr>
        <p:txBody>
          <a:bodyPr>
            <a:norm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200" dirty="0" smtClean="0">
                <a:solidFill>
                  <a:schemeClr val="tx1"/>
                </a:solidFill>
                <a:effectLst/>
              </a:rPr>
            </a:br>
            <a:r>
              <a:rPr lang="ru-RU" sz="1200" dirty="0" smtClean="0">
                <a:solidFill>
                  <a:schemeClr val="tx1"/>
                </a:solidFill>
                <a:effectLst/>
              </a:rPr>
              <a:t>Работу </a:t>
            </a:r>
            <a:r>
              <a:rPr lang="ru-RU" sz="1200" dirty="0">
                <a:solidFill>
                  <a:schemeClr val="tx1"/>
                </a:solidFill>
                <a:effectLst/>
              </a:rPr>
              <a:t>выполнила ученица 4б класса </a:t>
            </a:r>
            <a:br>
              <a:rPr lang="ru-RU" sz="1200" dirty="0">
                <a:solidFill>
                  <a:schemeClr val="tx1"/>
                </a:solidFill>
                <a:effectLst/>
              </a:rPr>
            </a:br>
            <a:r>
              <a:rPr lang="ru-RU" sz="1200" dirty="0">
                <a:solidFill>
                  <a:schemeClr val="tx1"/>
                </a:solidFill>
                <a:effectLst/>
              </a:rPr>
              <a:t>МБОУ СОШ №9 </a:t>
            </a:r>
            <a:r>
              <a:rPr lang="ru-RU" sz="1200" dirty="0" err="1">
                <a:solidFill>
                  <a:schemeClr val="tx1"/>
                </a:solidFill>
                <a:effectLst/>
              </a:rPr>
              <a:t>г.Нерчинск</a:t>
            </a:r>
            <a:r>
              <a:rPr lang="ru-RU" sz="1200" dirty="0">
                <a:solidFill>
                  <a:schemeClr val="tx1"/>
                </a:solidFill>
                <a:effectLst/>
              </a:rPr>
              <a:t/>
            </a:r>
            <a:br>
              <a:rPr lang="ru-RU" sz="1200" dirty="0">
                <a:solidFill>
                  <a:schemeClr val="tx1"/>
                </a:solidFill>
                <a:effectLst/>
              </a:rPr>
            </a:br>
            <a:r>
              <a:rPr lang="ru-RU" sz="1200" dirty="0">
                <a:solidFill>
                  <a:schemeClr val="tx1"/>
                </a:solidFill>
                <a:effectLst/>
              </a:rPr>
              <a:t>П.  </a:t>
            </a:r>
            <a:r>
              <a:rPr lang="ru-RU" sz="1200" dirty="0" err="1">
                <a:solidFill>
                  <a:schemeClr val="tx1"/>
                </a:solidFill>
                <a:effectLst/>
              </a:rPr>
              <a:t>Парвона</a:t>
            </a:r>
            <a:r>
              <a:rPr lang="ru-RU" sz="1200" dirty="0">
                <a:solidFill>
                  <a:schemeClr val="tx1"/>
                </a:solidFill>
                <a:effectLst/>
              </a:rPr>
              <a:t/>
            </a:r>
            <a:br>
              <a:rPr lang="ru-RU" sz="1200" dirty="0">
                <a:solidFill>
                  <a:schemeClr val="tx1"/>
                </a:solidFill>
                <a:effectLst/>
              </a:rPr>
            </a:br>
            <a:r>
              <a:rPr lang="ru-RU" sz="1200" dirty="0">
                <a:solidFill>
                  <a:schemeClr val="tx1"/>
                </a:solidFill>
                <a:effectLst/>
              </a:rPr>
              <a:t>Руководитель: учитель начальных классов</a:t>
            </a:r>
            <a:br>
              <a:rPr lang="ru-RU" sz="1200" dirty="0">
                <a:solidFill>
                  <a:schemeClr val="tx1"/>
                </a:solidFill>
                <a:effectLst/>
              </a:rPr>
            </a:br>
            <a:r>
              <a:rPr lang="ru-RU" sz="1200" dirty="0" err="1">
                <a:solidFill>
                  <a:schemeClr val="tx1"/>
                </a:solidFill>
                <a:effectLst/>
              </a:rPr>
              <a:t>Банщикова</a:t>
            </a:r>
            <a:r>
              <a:rPr lang="ru-RU" sz="1200" dirty="0">
                <a:solidFill>
                  <a:schemeClr val="tx1"/>
                </a:solidFill>
                <a:effectLst/>
              </a:rPr>
              <a:t> Татьяна Александровна</a:t>
            </a:r>
            <a:br>
              <a:rPr lang="ru-RU" sz="1200" dirty="0">
                <a:solidFill>
                  <a:schemeClr val="tx1"/>
                </a:solidFill>
                <a:effectLst/>
              </a:rPr>
            </a:b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371656" cy="2448272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конкурс проектных работ учащихся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 творческий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область: искусство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работы: «Чайный домик»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60648"/>
            <a:ext cx="691276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 общеобразовательное учреждение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№9 г. Нерчинск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Забайкальский край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19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2143116"/>
            <a:ext cx="7543824" cy="39826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7354800" cy="492443"/>
          </a:xfrm>
        </p:spPr>
        <p:txBody>
          <a:bodyPr/>
          <a:lstStyle/>
          <a:p>
            <a:r>
              <a:rPr lang="ru-RU" sz="3200" dirty="0" smtClean="0"/>
              <a:t>Обклеиваем </a:t>
            </a:r>
            <a:r>
              <a:rPr lang="ru-RU" dirty="0" smtClean="0"/>
              <a:t> </a:t>
            </a:r>
            <a:r>
              <a:rPr lang="ru-RU" sz="3200" dirty="0" smtClean="0"/>
              <a:t>основу</a:t>
            </a:r>
            <a:endParaRPr lang="ru-RU" sz="32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H="1">
            <a:off x="2793840" y="166600"/>
            <a:ext cx="3929089" cy="74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1124744"/>
            <a:ext cx="8229240" cy="2925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00720" cy="984885"/>
          </a:xfrm>
        </p:spPr>
        <p:txBody>
          <a:bodyPr/>
          <a:lstStyle/>
          <a:p>
            <a:r>
              <a:rPr lang="ru-RU" sz="3200" dirty="0" smtClean="0"/>
              <a:t> Приклеиваем стены к основанию 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84784"/>
            <a:ext cx="371477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1785926"/>
            <a:ext cx="8186766" cy="43398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2281"/>
            <a:ext cx="8892480" cy="984885"/>
          </a:xfrm>
        </p:spPr>
        <p:txBody>
          <a:bodyPr/>
          <a:lstStyle/>
          <a:p>
            <a:r>
              <a:rPr lang="ru-RU" sz="3200" dirty="0" smtClean="0"/>
              <a:t>Украшаем крышу</a:t>
            </a:r>
            <a:br>
              <a:rPr lang="ru-RU" sz="3200" dirty="0" smtClean="0"/>
            </a:br>
            <a:r>
              <a:rPr lang="ru-RU" sz="3200" dirty="0" smtClean="0"/>
              <a:t>                              палочками от мороженого</a:t>
            </a:r>
            <a:endParaRPr lang="ru-RU" sz="32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45826" y="1810959"/>
            <a:ext cx="4214844" cy="471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 smtClean="0">
                <a:solidFill>
                  <a:srgbClr val="000000"/>
                </a:solidFill>
                <a:latin typeface="Calibri"/>
              </a:rPr>
              <a:t>Украшаем стены «камнями»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6" name="Picture 2"/>
          <p:cNvPicPr/>
          <p:nvPr/>
        </p:nvPicPr>
        <p:blipFill>
          <a:blip r:embed="rId2" cstate="print"/>
          <a:stretch/>
        </p:blipFill>
        <p:spPr>
          <a:xfrm>
            <a:off x="2195736" y="1340768"/>
            <a:ext cx="4357440" cy="521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1124744"/>
            <a:ext cx="8229240" cy="2925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3903"/>
            <a:ext cx="8686440" cy="553998"/>
          </a:xfrm>
        </p:spPr>
        <p:txBody>
          <a:bodyPr/>
          <a:lstStyle/>
          <a:p>
            <a:pPr algn="ctr"/>
            <a:r>
              <a:rPr lang="ru-RU" dirty="0" smtClean="0"/>
              <a:t>           </a:t>
            </a:r>
            <a:r>
              <a:rPr lang="ru-RU" b="0" strike="noStrike" spc="-1" dirty="0" smtClean="0">
                <a:solidFill>
                  <a:srgbClr val="000000"/>
                </a:solidFill>
              </a:rPr>
              <a:t>«Строим»</a:t>
            </a:r>
            <a:r>
              <a:rPr lang="ru-RU" dirty="0" smtClean="0"/>
              <a:t>  забор 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5536" y="1643050"/>
            <a:ext cx="4105025" cy="466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/>
          <p:nvPr/>
        </p:nvPicPr>
        <p:blipFill>
          <a:blip r:embed="rId3" cstate="print"/>
          <a:stretch/>
        </p:blipFill>
        <p:spPr>
          <a:xfrm>
            <a:off x="5076056" y="1628800"/>
            <a:ext cx="362556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35280" cy="1107996"/>
          </a:xfrm>
        </p:spPr>
        <p:txBody>
          <a:bodyPr/>
          <a:lstStyle/>
          <a:p>
            <a:r>
              <a:rPr lang="ru-RU" sz="3600" dirty="0"/>
              <a:t>Украшаем пространство вокруг домика</a:t>
            </a:r>
          </a:p>
        </p:txBody>
      </p:sp>
      <p:pic>
        <p:nvPicPr>
          <p:cNvPr id="19457" name="Picture 1" descr="D:\РАСПЕЧАТАТЬ\изображение_viber_2022-03-09_07-50-57-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268760"/>
            <a:ext cx="6215106" cy="5120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" descr="D:\РАСПЕЧАТАТЬ\изображение_viber_2022-03-09_07-50-57-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323385" cy="6858000"/>
          </a:xfrm>
          <a:prstGeom prst="rect">
            <a:avLst/>
          </a:prstGeom>
          <a:noFill/>
        </p:spPr>
      </p:pic>
      <p:pic>
        <p:nvPicPr>
          <p:cNvPr id="31746" name="Picture 2" descr="https://avatars.mds.yandex.net/get-zen_doc/1528313/pub_60c63cf692d1652ea7cc5e7f_60c64f2eaa55f7425475fcea/scale_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5482061"/>
            <a:ext cx="5688632" cy="1375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41211"/>
            <a:ext cx="4392488" cy="648656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3616759"/>
            <a:ext cx="8229240" cy="49244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127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411760" y="404664"/>
            <a:ext cx="3768879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70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9001"/>
            <a:ext cx="8229240" cy="553998"/>
          </a:xfrm>
        </p:spPr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1191329"/>
            <a:ext cx="8229240" cy="4555093"/>
          </a:xfrm>
        </p:spPr>
        <p:txBody>
          <a:bodyPr/>
          <a:lstStyle/>
          <a:p>
            <a:r>
              <a:rPr lang="ru-RU" sz="2400" dirty="0" smtClean="0"/>
              <a:t>1</a:t>
            </a:r>
            <a:r>
              <a:rPr lang="ru-RU" dirty="0" smtClean="0"/>
              <a:t>.</a:t>
            </a:r>
            <a:r>
              <a:rPr lang="ru-RU" sz="2400" dirty="0" smtClean="0"/>
              <a:t>Электронный </a:t>
            </a:r>
            <a:r>
              <a:rPr lang="ru-RU" sz="2400" dirty="0"/>
              <a:t>ресурс: Культура чайных домиков в Китае</a:t>
            </a:r>
          </a:p>
          <a:p>
            <a:r>
              <a:rPr lang="ru-RU" sz="2400" dirty="0"/>
              <a:t>Источник: https://www.tea-terra.ru/2014/03/05/14357/</a:t>
            </a:r>
          </a:p>
          <a:p>
            <a:r>
              <a:rPr lang="ru-RU" sz="2400" dirty="0" smtClean="0"/>
              <a:t>2.</a:t>
            </a:r>
            <a:r>
              <a:rPr lang="ru-RU" sz="2400" dirty="0" smtClean="0"/>
              <a:t>Электронный </a:t>
            </a:r>
            <a:r>
              <a:rPr lang="ru-RU" sz="2400" dirty="0"/>
              <a:t>ресурс: Что такое Чайный Домик? </a:t>
            </a:r>
          </a:p>
          <a:p>
            <a:r>
              <a:rPr lang="ru-RU" sz="2400" dirty="0"/>
              <a:t>Источник: </a:t>
            </a:r>
            <a:r>
              <a:rPr lang="ru-RU" sz="2400" dirty="0">
                <a:hlinkClick r:id="rId2"/>
              </a:rPr>
              <a:t>https://</a:t>
            </a:r>
            <a:r>
              <a:rPr lang="ru-RU" sz="2400" dirty="0" smtClean="0">
                <a:hlinkClick r:id="rId2"/>
              </a:rPr>
              <a:t>www.livemaster.ru/topic/1832761-chto-takoe-chajnyj-domik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1600" i="1" dirty="0">
                <a:effectLst/>
              </a:rPr>
              <a:t>Получено согласие на обработку персональных данных и размещение фото от автора проекта</a:t>
            </a:r>
          </a:p>
          <a:p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498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228514"/>
            <a:ext cx="8229240" cy="923330"/>
          </a:xfrm>
        </p:spPr>
        <p:txBody>
          <a:bodyPr/>
          <a:lstStyle/>
          <a:p>
            <a:pPr algn="ctr"/>
            <a:r>
              <a:rPr lang="ru-RU" sz="6000" dirty="0" smtClean="0"/>
              <a:t>Чайный домик </a:t>
            </a:r>
            <a:endParaRPr lang="ru-RU" sz="6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088345"/>
            <a:ext cx="6543332" cy="3323987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Парвизи</a:t>
            </a:r>
            <a:r>
              <a:rPr lang="ru-RU" dirty="0" smtClean="0"/>
              <a:t> </a:t>
            </a:r>
            <a:r>
              <a:rPr lang="ru-RU" dirty="0" err="1" smtClean="0"/>
              <a:t>Парвона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мбоу</a:t>
            </a:r>
            <a:r>
              <a:rPr lang="ru-RU" dirty="0" smtClean="0"/>
              <a:t> </a:t>
            </a:r>
            <a:r>
              <a:rPr lang="ru-RU" dirty="0" err="1" smtClean="0"/>
              <a:t>сош</a:t>
            </a:r>
            <a:r>
              <a:rPr lang="ru-RU" dirty="0" smtClean="0"/>
              <a:t> № 9  </a:t>
            </a:r>
            <a:br>
              <a:rPr lang="ru-RU" dirty="0" smtClean="0"/>
            </a:br>
            <a:r>
              <a:rPr lang="ru-RU" dirty="0" err="1" smtClean="0"/>
              <a:t>нерчинск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Picture 2" descr="https://cs1.livemaster.ru/storage/93/a4/4df1151c204fecc27029d60e3bfs--dlya-doma-i-interera-chajnyj-domik-so-skamejko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71660"/>
            <a:ext cx="4743609" cy="5286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07996"/>
          </a:xfrm>
        </p:spPr>
        <p:txBody>
          <a:bodyPr/>
          <a:lstStyle/>
          <a:p>
            <a:r>
              <a:rPr lang="ru-RU" dirty="0" smtClean="0"/>
              <a:t>Цель: изготовление чайного домика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786050" y="1600200"/>
            <a:ext cx="5786478" cy="46863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Опрос:</a:t>
            </a:r>
          </a:p>
          <a:p>
            <a:r>
              <a:rPr lang="ru-RU" dirty="0" smtClean="0"/>
              <a:t>Что такое чайные домики?</a:t>
            </a:r>
          </a:p>
          <a:p>
            <a:r>
              <a:rPr lang="ru-RU" dirty="0" smtClean="0"/>
              <a:t>В чем вы храните чай?</a:t>
            </a:r>
          </a:p>
          <a:p>
            <a:r>
              <a:rPr lang="ru-RU" dirty="0" smtClean="0"/>
              <a:t>Хотите ли вы, чтобы чайные пакетики хранились в красивой коробочке?</a:t>
            </a:r>
            <a:endParaRPr lang="ru-RU" dirty="0"/>
          </a:p>
        </p:txBody>
      </p:sp>
      <p:pic>
        <p:nvPicPr>
          <p:cNvPr id="45058" name="Picture 2" descr="https://cs5.livemaster.ru/storage/d5/f3/08f285da3cf66a53fce7322f50v5--dlya-doma-interera-chajnyj-domik-dekupaz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000108"/>
            <a:ext cx="6000792" cy="5499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553998"/>
          </a:xfrm>
        </p:spPr>
        <p:txBody>
          <a:bodyPr/>
          <a:lstStyle/>
          <a:p>
            <a:pPr algn="ctr"/>
            <a:r>
              <a:rPr lang="ru-RU" dirty="0" smtClean="0"/>
              <a:t>Немного истории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83568" y="6082844"/>
            <a:ext cx="8712968" cy="775156"/>
          </a:xfrm>
        </p:spPr>
        <p:txBody>
          <a:bodyPr/>
          <a:lstStyle/>
          <a:p>
            <a:r>
              <a:rPr lang="ru-RU" sz="2800" dirty="0" smtClean="0"/>
              <a:t>Китай – родина Первых чайных домов</a:t>
            </a:r>
            <a:endParaRPr lang="ru-RU" sz="2800" dirty="0"/>
          </a:p>
        </p:txBody>
      </p:sp>
      <p:pic>
        <p:nvPicPr>
          <p:cNvPr id="4" name="Рисунок 3" descr="teahouse at West Lak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357298"/>
            <a:ext cx="6421206" cy="456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s://cs1.livemaster.ru/storage/1b/30/85d9469159234f3030fdc3f2a5ax--dlya-doma-i-interera-chajnyj-domik-v-tehnike-dekupaz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785794"/>
            <a:ext cx="6635663" cy="5286412"/>
          </a:xfrm>
          <a:prstGeom prst="rect">
            <a:avLst/>
          </a:prstGeom>
          <a:noFill/>
        </p:spPr>
      </p:pic>
      <p:pic>
        <p:nvPicPr>
          <p:cNvPr id="46084" name="Picture 4" descr="https://cdn0.static1-sima-land.com/items/2152324/0/700-n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6072206" cy="6072206"/>
          </a:xfrm>
          <a:prstGeom prst="rect">
            <a:avLst/>
          </a:prstGeom>
          <a:noFill/>
        </p:spPr>
      </p:pic>
      <p:pic>
        <p:nvPicPr>
          <p:cNvPr id="46086" name="Picture 6" descr="https://3dtoday.ru/upload/iblock/940/940debdf433326fb3e91fa4a779a251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571612"/>
            <a:ext cx="6440824" cy="4773603"/>
          </a:xfrm>
          <a:prstGeom prst="rect">
            <a:avLst/>
          </a:prstGeom>
          <a:noFill/>
        </p:spPr>
      </p:pic>
      <p:sp>
        <p:nvSpPr>
          <p:cNvPr id="12290" name="AutoShape 2" descr="https://img4.postila.ru/storage/9888000/9880658/465c7e09342d200fa4ad47581b1f357f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https://e-ipar.ru/wp-content/uploads/2020/03/s1200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0"/>
            <a:ext cx="4898039" cy="6485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1000080" y="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  <p:pic>
        <p:nvPicPr>
          <p:cNvPr id="87" name="Picture 3"/>
          <p:cNvPicPr/>
          <p:nvPr/>
        </p:nvPicPr>
        <p:blipFill>
          <a:blip r:embed="rId2" cstate="print"/>
          <a:stretch/>
        </p:blipFill>
        <p:spPr>
          <a:xfrm rot="16200000">
            <a:off x="2627784" y="332656"/>
            <a:ext cx="4824536" cy="7704856"/>
          </a:xfrm>
          <a:prstGeom prst="rect">
            <a:avLst/>
          </a:prstGeom>
          <a:ln>
            <a:noFill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33265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Размечаем и вырезаем  детали для стен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9х18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одной из стен вырезаем окно и арку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3929090" cy="477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395536" y="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spc="-1" dirty="0" smtClean="0">
                <a:solidFill>
                  <a:srgbClr val="000000"/>
                </a:solidFill>
                <a:latin typeface="Calibri"/>
              </a:rPr>
              <a:t>Размечаем и в</a:t>
            </a:r>
            <a:r>
              <a:rPr lang="ru-RU" sz="4400" b="0" strike="noStrike" spc="-1" dirty="0" smtClean="0">
                <a:solidFill>
                  <a:srgbClr val="000000"/>
                </a:solidFill>
                <a:latin typeface="Calibri"/>
              </a:rPr>
              <a:t>ырезаем </a:t>
            </a:r>
            <a:r>
              <a:rPr lang="ru-RU" sz="4400" b="0" strike="noStrike" spc="-1" dirty="0">
                <a:solidFill>
                  <a:srgbClr val="000000"/>
                </a:solidFill>
                <a:latin typeface="Calibri"/>
              </a:rPr>
              <a:t>крышу </a:t>
            </a:r>
          </a:p>
        </p:txBody>
      </p:sp>
      <p:pic>
        <p:nvPicPr>
          <p:cNvPr id="90" name="Picture 3"/>
          <p:cNvPicPr/>
          <p:nvPr/>
        </p:nvPicPr>
        <p:blipFill>
          <a:blip r:embed="rId2" cstate="print"/>
          <a:stretch/>
        </p:blipFill>
        <p:spPr>
          <a:xfrm rot="5400000" flipH="1">
            <a:off x="2467604" y="708860"/>
            <a:ext cx="4424816" cy="597666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240" cy="615553"/>
          </a:xfrm>
        </p:spPr>
        <p:txBody>
          <a:bodyPr/>
          <a:lstStyle/>
          <a:p>
            <a:r>
              <a:rPr lang="ru-RU" sz="4000" dirty="0" smtClean="0"/>
              <a:t>размечаем и вырезаем основу</a:t>
            </a:r>
            <a:endParaRPr lang="ru-RU" sz="4000" dirty="0"/>
          </a:p>
        </p:txBody>
      </p:sp>
      <p:pic>
        <p:nvPicPr>
          <p:cNvPr id="4" name="Picture 2"/>
          <p:cNvPicPr/>
          <p:nvPr/>
        </p:nvPicPr>
        <p:blipFill>
          <a:blip r:embed="rId2" cstate="print"/>
          <a:stretch/>
        </p:blipFill>
        <p:spPr>
          <a:xfrm rot="5400000">
            <a:off x="2450028" y="1230492"/>
            <a:ext cx="3999960" cy="537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1052736"/>
            <a:ext cx="8229240" cy="3645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80"/>
            <a:ext cx="8429684" cy="492443"/>
          </a:xfrm>
        </p:spPr>
        <p:txBody>
          <a:bodyPr/>
          <a:lstStyle/>
          <a:p>
            <a:r>
              <a:rPr lang="ru-RU" sz="3200" dirty="0" smtClean="0"/>
              <a:t> Склеиваем и укрепляем стены  </a:t>
            </a:r>
            <a:endParaRPr lang="ru-RU" sz="32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3505022" cy="478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148064" y="1052736"/>
            <a:ext cx="3528392" cy="493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167</Words>
  <Application>Microsoft Office PowerPoint</Application>
  <PresentationFormat>Экран (4:3)</PresentationFormat>
  <Paragraphs>35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Трек</vt:lpstr>
      <vt:lpstr> Работу выполнила ученица 4б класса  МБОУ СОШ №9 г.Нерчинск П.  Парвона Руководитель: учитель начальных классов Банщикова Татьяна Александровна </vt:lpstr>
      <vt:lpstr>   Парвизи Парвона мбоу сош № 9   нерчинск  </vt:lpstr>
      <vt:lpstr>Цель: изготовление чайного домика </vt:lpstr>
      <vt:lpstr>Немного истории</vt:lpstr>
      <vt:lpstr>Презентация PowerPoint</vt:lpstr>
      <vt:lpstr>Презентация PowerPoint</vt:lpstr>
      <vt:lpstr>Презентация PowerPoint</vt:lpstr>
      <vt:lpstr>размечаем и вырезаем основу</vt:lpstr>
      <vt:lpstr> Склеиваем и укрепляем стены  </vt:lpstr>
      <vt:lpstr>Обклеиваем  основу</vt:lpstr>
      <vt:lpstr> Приклеиваем стены к основанию  </vt:lpstr>
      <vt:lpstr>Украшаем крышу                               палочками от мороженого</vt:lpstr>
      <vt:lpstr>Презентация PowerPoint</vt:lpstr>
      <vt:lpstr>           «Строим»  забор  </vt:lpstr>
      <vt:lpstr>Украшаем пространство вокруг домика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Приготовить стены</dc:title>
  <dc:creator>Юзер</dc:creator>
  <cp:lastModifiedBy>Светлана Юрьевна</cp:lastModifiedBy>
  <cp:revision>21</cp:revision>
  <dcterms:modified xsi:type="dcterms:W3CDTF">2022-04-17T14:22:09Z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