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0" r:id="rId6"/>
    <p:sldId id="279" r:id="rId7"/>
    <p:sldId id="260" r:id="rId8"/>
    <p:sldId id="263" r:id="rId9"/>
    <p:sldId id="277" r:id="rId10"/>
    <p:sldId id="281" r:id="rId11"/>
    <p:sldId id="261" r:id="rId12"/>
    <p:sldId id="278" r:id="rId13"/>
    <p:sldId id="276" r:id="rId14"/>
    <p:sldId id="262" r:id="rId15"/>
    <p:sldId id="264" r:id="rId16"/>
    <p:sldId id="265" r:id="rId17"/>
    <p:sldId id="266" r:id="rId18"/>
    <p:sldId id="267" r:id="rId19"/>
    <p:sldId id="270" r:id="rId20"/>
    <p:sldId id="268" r:id="rId21"/>
    <p:sldId id="269" r:id="rId22"/>
    <p:sldId id="271" r:id="rId23"/>
    <p:sldId id="272" r:id="rId24"/>
    <p:sldId id="282" r:id="rId25"/>
    <p:sldId id="274" r:id="rId26"/>
    <p:sldId id="273" r:id="rId27"/>
    <p:sldId id="275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ektorus.ru/blog/stroitelnyj-robot.html" TargetMode="External"/><Relationship Id="rId2" Type="http://schemas.openxmlformats.org/officeDocument/2006/relationships/hyperlink" Target="https://top3dshop.ru/blog/robototehnika-v-stroitelstv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cs.ru/blog/tekhnologii/kak-roboty-menyayut-stroitelnuyu-otrasl-uzhe-seychas/" TargetMode="External"/><Relationship Id="rId4" Type="http://schemas.openxmlformats.org/officeDocument/2006/relationships/hyperlink" Target="https://www.forumhouse.ru/journal/articles/5524-stroitelnye-roboty-tehnologii-nastoyashego-i-budusheg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9"/>
            <a:ext cx="7704856" cy="72007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Тамбовское областное государственное автономное  профессиональное  образовательное учреждение «Промышленно-технологический колледж»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96752"/>
            <a:ext cx="7272808" cy="525658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«Исследовательская работа на тему: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инновационных технологий при производстве кирпичной кладки»</a:t>
            </a:r>
          </a:p>
          <a:p>
            <a:pPr algn="ctr"/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Исследовательскую работу выполнил: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гр.3ТГС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Даниил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преподаватель первой категории</a:t>
            </a:r>
          </a:p>
          <a:p>
            <a:pPr algn="r"/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Кулыгина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Ивановна</a:t>
            </a:r>
          </a:p>
          <a:p>
            <a:pPr algn="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Мичуринск, 2022г.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560840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Автоматизации процесса кирпичной кладки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301" y="1628800"/>
            <a:ext cx="8064897" cy="45365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Робот-каменщик SAM100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839244" cy="347560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Оператор, координирующий работу робота-каменщика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5790" y="2552649"/>
            <a:ext cx="7746689" cy="296458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Каменщик, устанавливающий в стену закладные анкеры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6921" y="1447800"/>
            <a:ext cx="7724328" cy="514955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Укладка одного кирпича занимает 12-14 сек в зависимости от его размеров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301" y="1738908"/>
            <a:ext cx="7869149" cy="442639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Робот-носильщик OSCR-3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412776"/>
            <a:ext cx="3201963" cy="4800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OSCR-3 помогает поднимать и переносить кирпичи и строительные блоки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139" y="2132856"/>
            <a:ext cx="7800867" cy="43924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228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робот способен выполнять кладку кирпич в 20 раз быстрее человека-каменщика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9090" y="1447800"/>
            <a:ext cx="7851490" cy="522156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Телескопическая стрела высотой в 28м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853"/>
            <a:ext cx="7344816" cy="542549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Роботы-муравьи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3315" y="1738908"/>
            <a:ext cx="7741135" cy="43543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является одной из обширнейших и наиболее дорогостоящих сфер деятельности человека. Как показывает практика, фактические сроки сдачи объектов строительства почти никогда не совпадают с изначально запланированными. Присутствуют также проблемы, связанные с неудовлетворительным качеством выполняемых строителями работ и существенным перерасходом стройматериалов.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Большая группа роботов действует как колония муравьев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1489" y="2492896"/>
            <a:ext cx="7988085" cy="280831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роботов слаженно возводит сложные трехмерные сооружения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8827" y="1447800"/>
            <a:ext cx="7720559" cy="514955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Роботы строят ступени, взбираясь по ним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701" y="2152690"/>
            <a:ext cx="7759749" cy="350855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Летающие роботы-строители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36188"/>
            <a:ext cx="7881354" cy="517983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Квадрокоптеры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оснащены бортовой электронной системой управления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47799"/>
            <a:ext cx="7704855" cy="511650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Квадрокоптеры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оснащены бортовой электронной системой управления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1227" y="1447800"/>
            <a:ext cx="7944840" cy="522156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инновационной жилой башни высотой в 600м со 180-ю этажами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447800"/>
            <a:ext cx="3888432" cy="533032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Роботы способны вытеснить тяжелый физический труд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301" y="1738908"/>
            <a:ext cx="7827179" cy="44027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Роботы для основных и вспомогательных процессов в строительстве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47800"/>
            <a:ext cx="7488832" cy="52297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25658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Роботы в строительстве: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ресурс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https://top3dshop.ru/blog/robototehnika-v-stroitelstve.html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Строительные роботы – технология будущего сегодня: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ресурс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https://vektorus.ru/blog/stroitelnyj-robot.html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Строительные роботы – технология настоящего и будущего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https://www.forumhouse.ru/journal/articles/5524-stroitelnye-roboty-tehnologii-nastoyashego-i-budushego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роботов в строительной отрасли в наши дни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https://pacs.ru/blog/tekhnologii/kak-roboty-menyayut-stroitelnuyu-otrasl-uzhe-seychas/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Поиск информации о применении инновационных технологий при производстве кирпичной кладки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12776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				за</a:t>
            </a:r>
          </a:p>
          <a:p>
            <a:pPr>
              <a:buNone/>
            </a:pP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					внимание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Познакомиться с последними разработками в области автоматизации процесса кирпичной кладки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 Оценка экономической целесообразности, и повышения качества работ при применении автоматизации и роботизации процесса кирпичной кладки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Возведение кирпичных зданий является одной из наиболее дорогостоящих сфер деятельности человека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1034736"/>
            <a:ext cx="7764354" cy="582326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Присутствует и  неудовлетворительное качество выполняемых строителями работ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1213" y="1068711"/>
            <a:ext cx="7471267" cy="56006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Тяжелый и монотонный труд каменщика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2623" y="1523949"/>
            <a:ext cx="7513833" cy="500139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 по автоматизации процесса кирпичной кладки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9758" y="1447800"/>
            <a:ext cx="6670033" cy="48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робототехники при производстве каменных работ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909" y="1447800"/>
            <a:ext cx="7724328" cy="514955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190</TotalTime>
  <Words>307</Words>
  <Application>Microsoft Office PowerPoint</Application>
  <PresentationFormat>Экран (4:3)</PresentationFormat>
  <Paragraphs>53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Тамбовское областное государственное автономное  профессиональное  образовательное учреждение «Промышленно-технологический колледж»</vt:lpstr>
      <vt:lpstr>Актуальность темы </vt:lpstr>
      <vt:lpstr>Цель: </vt:lpstr>
      <vt:lpstr>Задачи: </vt:lpstr>
      <vt:lpstr>Возведение кирпичных зданий является одной из наиболее дорогостоящих сфер деятельности человека</vt:lpstr>
      <vt:lpstr>Присутствует и  неудовлетворительное качество выполняемых строителями работ </vt:lpstr>
      <vt:lpstr>Тяжелый и монотонный труд каменщика </vt:lpstr>
      <vt:lpstr>Исследования по автоматизации процесса кирпичной кладки</vt:lpstr>
      <vt:lpstr>Применение робототехники при производстве каменных работ</vt:lpstr>
      <vt:lpstr>Автоматизации процесса кирпичной кладки</vt:lpstr>
      <vt:lpstr>Робот-каменщик SAM100</vt:lpstr>
      <vt:lpstr>Оператор, координирующий работу робота-каменщика</vt:lpstr>
      <vt:lpstr>Каменщик, устанавливающий в стену закладные анкеры</vt:lpstr>
      <vt:lpstr>Укладка одного кирпича занимает 12-14 сек в зависимости от его размеров</vt:lpstr>
      <vt:lpstr>Робот-носильщик OSCR-3 </vt:lpstr>
      <vt:lpstr>OSCR-3 помогает поднимать и переносить кирпичи и строительные блоки</vt:lpstr>
      <vt:lpstr>Этот робот способен выполнять кладку кирпич в 20 раз быстрее человека-каменщика</vt:lpstr>
      <vt:lpstr>Телескопическая стрела высотой в 28м</vt:lpstr>
      <vt:lpstr>Роботы-муравьи</vt:lpstr>
      <vt:lpstr>Большая группа роботов действует как колония муравьев</vt:lpstr>
      <vt:lpstr>Группа роботов слаженно возводит сложные трехмерные сооружения</vt:lpstr>
      <vt:lpstr>Роботы строят ступени, взбираясь по ним</vt:lpstr>
      <vt:lpstr>Летающие роботы-строители</vt:lpstr>
      <vt:lpstr>Квадрокоптеры оснащены бортовой электронной системой управления</vt:lpstr>
      <vt:lpstr>Квадрокоптеры оснащены бортовой электронной системой управления</vt:lpstr>
      <vt:lpstr>Модель инновационной жилой башни высотой в 600м со 180-ю этажами</vt:lpstr>
      <vt:lpstr>Роботы способны вытеснить тяжелый физический труд </vt:lpstr>
      <vt:lpstr>Роботы для основных и вспомогательных процессов в строительстве</vt:lpstr>
      <vt:lpstr>Литература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ТОГАПОУ «Промышленно-технологический колледж»</dc:title>
  <dc:creator>User</dc:creator>
  <cp:lastModifiedBy>User</cp:lastModifiedBy>
  <cp:revision>25</cp:revision>
  <dcterms:created xsi:type="dcterms:W3CDTF">2021-03-04T07:35:11Z</dcterms:created>
  <dcterms:modified xsi:type="dcterms:W3CDTF">2022-11-24T08:21:35Z</dcterms:modified>
</cp:coreProperties>
</file>