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93" r:id="rId4"/>
    <p:sldId id="274" r:id="rId5"/>
    <p:sldId id="275" r:id="rId6"/>
    <p:sldId id="276" r:id="rId7"/>
    <p:sldId id="273" r:id="rId8"/>
    <p:sldId id="261" r:id="rId9"/>
    <p:sldId id="286" r:id="rId10"/>
    <p:sldId id="285" r:id="rId11"/>
    <p:sldId id="284" r:id="rId12"/>
    <p:sldId id="283" r:id="rId13"/>
    <p:sldId id="282" r:id="rId14"/>
    <p:sldId id="260" r:id="rId15"/>
    <p:sldId id="287" r:id="rId16"/>
    <p:sldId id="280" r:id="rId17"/>
    <p:sldId id="279" r:id="rId18"/>
    <p:sldId id="281" r:id="rId19"/>
    <p:sldId id="289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21C"/>
    <a:srgbClr val="0D8697"/>
    <a:srgbClr val="C6247A"/>
    <a:srgbClr val="C52378"/>
    <a:srgbClr val="98124D"/>
    <a:srgbClr val="853E5B"/>
    <a:srgbClr val="F94900"/>
    <a:srgbClr val="613125"/>
    <a:srgbClr val="AC187B"/>
    <a:srgbClr val="542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 autoAdjust="0"/>
    <p:restoredTop sz="96433" autoAdjust="0"/>
  </p:normalViewPr>
  <p:slideViewPr>
    <p:cSldViewPr snapToGrid="0">
      <p:cViewPr varScale="1">
        <p:scale>
          <a:sx n="73" d="100"/>
          <a:sy n="73" d="100"/>
        </p:scale>
        <p:origin x="72" y="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chportfolio.ru/s4590660218/?page=4549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chportfolio.ru/s4590660218/?page=45492-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isk.yandex.ru/d/0JKkwOFqyclQd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5564" y="73891"/>
            <a:ext cx="884843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ctr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31800" algn="ctr"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</a:p>
          <a:p>
            <a:pPr indent="431800" algn="ctr">
              <a:spcAft>
                <a:spcPts val="0"/>
              </a:spcAft>
            </a:pP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казачья школа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село 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Знаменка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indent="431800" algn="ctr">
              <a:spcAft>
                <a:spcPts val="0"/>
              </a:spcAft>
            </a:pP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Забайкальский край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Нерчинский 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район.</a:t>
            </a:r>
          </a:p>
          <a:p>
            <a:pPr algn="ctr"/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 «Музей истории Забайкальского казачьего войска»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«Лучший сельский музей»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Автор- </a:t>
            </a:r>
            <a:r>
              <a:rPr lang="ru-RU" dirty="0"/>
              <a:t>Чуева Надежда </a:t>
            </a:r>
            <a:r>
              <a:rPr lang="ru-RU" dirty="0" smtClean="0"/>
              <a:t>Сергеевна</a:t>
            </a:r>
            <a:endParaRPr lang="ru-RU" dirty="0"/>
          </a:p>
          <a:p>
            <a:r>
              <a:rPr lang="ru-RU" dirty="0" smtClean="0"/>
              <a:t>                                                                                   учитель </a:t>
            </a:r>
            <a:r>
              <a:rPr lang="ru-RU" dirty="0"/>
              <a:t>истории и обществознания</a:t>
            </a:r>
          </a:p>
          <a:p>
            <a:r>
              <a:rPr lang="ru-RU" dirty="0" smtClean="0"/>
              <a:t>                                                                                            МБОУ </a:t>
            </a:r>
            <a:r>
              <a:rPr lang="ru-RU" dirty="0"/>
              <a:t>« СОКШ с. </a:t>
            </a:r>
            <a:r>
              <a:rPr lang="ru-RU" dirty="0" smtClean="0"/>
              <a:t>Знаменка</a:t>
            </a:r>
            <a:endParaRPr lang="ru-RU" dirty="0"/>
          </a:p>
          <a:p>
            <a:pPr algn="ctr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1018" y="1596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Пешков Сергей ученик 10 класса, активный деятель кружка «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Торгинские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казачата»,  неоднократный победитель на мероприятиях районного уровня.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05" y="1316221"/>
            <a:ext cx="2542612" cy="3495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9" y="0"/>
            <a:ext cx="2419380" cy="3440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258" y="3114731"/>
            <a:ext cx="2364681" cy="33937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7729" y="1939638"/>
            <a:ext cx="4574309" cy="3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36" y="90054"/>
            <a:ext cx="4511964" cy="67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59" y="138546"/>
            <a:ext cx="896444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Экспозиция « За веру,  царя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 Отечество!»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посвящена нашему земляку- герою. Казаков Василий Георгиевич родился  в 1888г. в Знаменской станице Забайкальского Казачьего войска в казачьей семье, где провёл своё детство и воспитанником реального училища г.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Нерчинска.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1913 году,12 октября, Василий Георгиевич из Санкт - Петербурга прибыл на родину, в своё родное Забайкальское войско, где войсковым атаманом  - генералом Кияшко был назначен инструктором по обучению молодых казаков строевой службе по станицам.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земляк был в числе лучших отборных казаков, которые составляли элиту казачьего войска.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1914 году,  5 июля,  Василий Георгиевич был призван на Первую Мировую войну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 земляк являлся обладателем самых высоких наград того времени, которыми награждали за военные подвиги, мужество и героизм.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количества боевых наград за Первую мировую  войну в Российской армии удостоились лишь единицы и, возможно, В. Г. Казаков возглавляет этот ряд, только 4 человека кроме четырех Георгиевских крестов имели Георгиевское оружие. Но боевых орденов у них было поменьше, и часть наград они получили на русско-японской войне.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есть все основания надеяться, что лавры первенства по наградам, полученным в боях Первой мировой войны, принадлежат нашему забайкальскому казаку Василию Георгиевичу Казакову.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был герой из героев России!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7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1" y="184728"/>
            <a:ext cx="877972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Василий Георгиевич сохранил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боевые знамёна воинских частей Забайкалья,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которые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принял под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охрану.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где сейчас находятся сохранённые Казаковым В.Г. реликвии,  существует несколько версий:  в Центральном государственном музее армии и флота, в  Музее артиллерии и связи в Петербурге, в Сан-Франциско в музее Ветеранов Великой войны. Одно из знамен, описанных В.Г. Казаковым, - Гвардейское знамя 1-го Читинского полка с надписью “За отличие в боях с Японией в 1904 и 1905 годах”, пожалованное славному полку Государем Императором Николаем II, обнаружилось в Читинском краеведческом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97" y="78509"/>
            <a:ext cx="4467321" cy="6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5709" y="378691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материалам исследовательской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работы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Шалбецкой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Алины 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«Мой прадедушка- защитник Отечества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была создана экспозиция «Боевой путь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ветерана»-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Мальцева Федора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Федосеевича.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поиске информации активное участие принимали родственники ветерана: поделились фотографиями, наградами   из семейного архива, взамен получили информацию о подвиге, за который Федор Федосеевич был награжден медалью «За боевые заслуги».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012065" y="-380160"/>
            <a:ext cx="3119867" cy="55464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30764" y="221673"/>
            <a:ext cx="4327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Штык-нож к японской винтовке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Арисака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961" y="3943571"/>
            <a:ext cx="8756073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русско- японской войны 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нашу Родину были привезены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трофеи-холодное оружие, которое позже попало к нам в музей и долгое время называлось японским клинком. Проведя исследование, нам удалось установить, что это штык-нож к винтовке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Арисака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Теперь экспонат переименован  и занимает почетное место среди оружия, представленного в экспозиции.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F:\сундук\DSCN20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554" y="1255840"/>
            <a:ext cx="3525836" cy="291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30400" y="424873"/>
            <a:ext cx="492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оходный сундук 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канонира Феофана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Семеновича Селина, 3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отдела Кулаковской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станицы</a:t>
            </a:r>
            <a:endParaRPr lang="ru-RU" b="1" dirty="0"/>
          </a:p>
        </p:txBody>
      </p:sp>
      <p:pic>
        <p:nvPicPr>
          <p:cNvPr id="5" name="Рисунок 4" descr="F:\сундук\DSCN20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8254" y="1302021"/>
            <a:ext cx="3375475" cy="282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06400" y="4172771"/>
            <a:ext cx="82757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Старинный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сундук, в котором хранили муку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Был передан в дар музею в 2010 году Батыревой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юдмилой Николаевной. 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Сундук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был покрашен. В музее, чтобы вернуть ему первоначальный вид, стерли краску и увидели надпись «3 отдела Кулаковской ст. канонира Феофана Семенова Селина».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Оказалось, что принадлежал их родственнику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Селину Феофану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Семеновичу, который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жил в селе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Бишигино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и был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казаком.  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нём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почти забыли в нашей семье, так как он был репрессирован. Благодаря исследовательской работе его правнука Батырева Ивана, удалось частично восстановить биографию героя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39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7236" y="434109"/>
            <a:ext cx="81741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экспонатов музея истории Забайкальского казачьего войска-это вещи. Но материалы для экспозиций, посвященных Великой победе над фашистской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ерманией, состоят из уникальных фотографий и газетных заметок, которые с течением времени становятся ветхими, поэтому необходимо создать цифровые копии этих экспонатов. Поэтому было принято решение по созданию оцифрованного материала и добавления его на сайт школы.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7236" y="434109"/>
            <a:ext cx="81741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по оцифровке фондов школьного музея.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 фондами музея по формированию   материалов и экспонатов для оцифровки.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– октябрь-ноябрь 2022 год.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подбор методов оцифровки, а также оборудования и рабочего места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Сроки- декабрь 2022 год.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Оцифровка архивных документов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Сроки-январь-май 2023 год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Написание  создание кратких аннотаций и пояснений к файлам 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Сроки- январь-май 2023 год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Размещение оцифрованных материалов на сайте школы (раздел музей истории Забайкальского казачьего войска).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Сроки- сентябрь-октябрь 2023 год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2"/>
            <a:ext cx="9135879" cy="685800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9" y="84082"/>
            <a:ext cx="8387255" cy="55915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81048" y="6311899"/>
            <a:ext cx="1450428" cy="88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5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7236" y="434109"/>
            <a:ext cx="8174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Segoe Script" panose="030B0504020000000003" pitchFamily="66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0732" y="168166"/>
            <a:ext cx="744068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Источники</a:t>
            </a:r>
            <a:endParaRPr lang="ru-RU" dirty="0"/>
          </a:p>
          <a:p>
            <a:r>
              <a:rPr lang="ru-RU" dirty="0" smtClean="0"/>
              <a:t> 1.Апрелков </a:t>
            </a:r>
            <a:r>
              <a:rPr lang="ru-RU" dirty="0"/>
              <a:t>В.Ю. Георгиевские кавалеры Забайкальского казачьего войска в русско- японскую войну 1904-1905 годов.  Том 1. Чита, 2012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381 с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algn="ctr"/>
            <a:r>
              <a:rPr lang="ru-RU" dirty="0" smtClean="0"/>
              <a:t>2.Константинова </a:t>
            </a:r>
            <a:r>
              <a:rPr lang="ru-RU" dirty="0"/>
              <a:t>Н.Н. Из истории Забайкальского казачества.- Чита, 1995</a:t>
            </a:r>
            <a:endParaRPr lang="ru-RU" sz="4800" dirty="0">
              <a:solidFill>
                <a:srgbClr val="FF0000"/>
              </a:solidFill>
              <a:latin typeface="Segoe Script" panose="030B0504020000000003" pitchFamily="66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FF0000"/>
              </a:solidFill>
              <a:latin typeface="Segoe Script" panose="030B0504020000000003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5" name="Picture 2" descr="https://uchportfolio.ru/users_content/d9a849054248cb8a75faa6faadb62507/images/cd03abc2-dda3-488a-9d26-1c05f9be38cc%20(1)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8" y="262650"/>
            <a:ext cx="7564963" cy="536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22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930" y="1100379"/>
            <a:ext cx="4768980" cy="3301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68" y="238458"/>
            <a:ext cx="4235428" cy="50249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2145" y="4929706"/>
            <a:ext cx="7513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50" dirty="0" smtClean="0">
                <a:latin typeface="Times New Roman" panose="02020603050405020304" pitchFamily="18" charset="0"/>
                <a:ea typeface="Droid Sans Fallback"/>
                <a:cs typeface="DejaVu Sans Condensed"/>
              </a:rPr>
              <a:t>Положение </a:t>
            </a:r>
            <a:r>
              <a:rPr lang="ru-RU" kern="50" dirty="0">
                <a:latin typeface="Times New Roman" panose="02020603050405020304" pitchFamily="18" charset="0"/>
                <a:ea typeface="Droid Sans Fallback"/>
                <a:cs typeface="DejaVu Sans Condensed"/>
              </a:rPr>
              <a:t>о школьном музее истории Забайкальского казачьего войска,  Протокол №5 от 24.03.2022 г </a:t>
            </a:r>
            <a:endParaRPr lang="ru-RU" kern="50" dirty="0">
              <a:latin typeface="Tinos"/>
              <a:ea typeface="Droid Sans Fallback"/>
              <a:cs typeface="DejaVu Sans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55820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3963" y="267855"/>
            <a:ext cx="873760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 сентября 2010 года состоялось открытие   единственного в крае Музея истории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Забайкальского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казачьего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войска в МБОУ «СОКШ с. Знаменка».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Инициатором реализации проекта стала выпускница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школы,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сотрудник Нерчинского краеведческого музея Вера Леонтьевна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Ташлыкова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Помогала реализовывать проект и была первым руководителем музея выпускница школы  Батырева Татьяна Викторовна, удостоенная за свою деятельность медали Муравьева-Амурского. На сегодняшний день музей принял  около 1000 посетителей из населенных пунктов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Нерчинского района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края.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Наш музей является базой для проведения уроков на основе краеведческого материала, внеклассных общешкольных мероприятий и классных часов,  а также для занятий исследовательской деятельностью. На протяжении всех лет существования музея учащиеся школы занимают призовые места и становятся победителями  в муниципальной научно-практической конференции школьников «Шаг в науку».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в музее был создан кружок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Торгинские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казачата», члены кружка занимаются сбором и оформлением краеведческого материала, постигают азы профессии экскурсовода, проводят экскурсии.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                             </a:t>
            </a:r>
            <a:r>
              <a:rPr lang="ru-RU" sz="2000" b="1" dirty="0" smtClean="0">
                <a:hlinkClick r:id="rId3"/>
              </a:rPr>
              <a:t>МУЗЕЙ   </a:t>
            </a:r>
            <a:r>
              <a:rPr lang="ru-RU" sz="2000" b="1" dirty="0">
                <a:hlinkClick r:id="rId3"/>
              </a:rPr>
              <a:t>ЗКВ   НА САЙТЕ ШКОЛЫ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1199" y="138544"/>
            <a:ext cx="78878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в музее 4 раздела:1. Формирование казачьих войск на восточных окраинах России. 2. Образование Забайкальского казачьего войска.          3.Торгинская станица. 4. Возрождение казачества в Забайкалье. Есть 2 интерьера: 1. Интерьер избы станичного атамана. 2. Интерьер хозяйственной утвари.                                                                                                                                                                                           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в экспозиции представлен стенд, который посвящен герою-земляку, казаку Казакову Василию Георгиевичу, названному героем из героев. Установка стенда стала возможна благодаря упорной, кропотливой работе руководителя музея Хохловой Натальи Владимировны  и ребят, которые посещали кружок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Торгинские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казачата».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собранному материалу, была написана исследовательская работа «В.Г. Казаков-забытый герой России», материалы которой используются для проведения экскурсии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экскурсии была использована для записи программы ГТРК Чита-Вести: 4 июля 2021 года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«Вести-Чита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где ребята рассказали о подвигах нашего земляка. Ныне стенд с описанием всех подвигов  и наградами Василия Георгиевича  украшает экспозицию школьного музея.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https://uchportfolio.ru/s4590660218/?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page=45492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музея.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disk.yandex.ru/d/0JKkwOFqyclQdQ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-предлагаем вашему вниманию виртуальную экскурсию по нашему музею. Мы ее создали для того , чтобы те, кто не  может приехать,  могли все увидеть.                                                                                                                    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3417" y="387928"/>
            <a:ext cx="7998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2019 года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должность руководителя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музея занимает Чуева Надежда Сергеевна.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Мы продолжили с ребятами работу в кружке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Торгинские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казачата», учащиеся  проводят экскурсии, занимаются поисковой работой, пишут исследовательские работы.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81" y="1588257"/>
            <a:ext cx="3845392" cy="400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6764" y="1899103"/>
            <a:ext cx="7232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5309" y="1845541"/>
            <a:ext cx="6345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57"/>
            <a:ext cx="4898736" cy="31841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630" y="120157"/>
            <a:ext cx="3429277" cy="48321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1942"/>
            <a:ext cx="4819554" cy="34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0" y="1509020"/>
            <a:ext cx="4158739" cy="20216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7891" y="255097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31800">
              <a:spcAft>
                <a:spcPts val="800"/>
              </a:spcAft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Шалбецкая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Алина, ныне выпускница школы. Ежегодно принимала участие в конкурсах, посвященных событиям Великой Отечественной войны.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37" y="0"/>
            <a:ext cx="3118534" cy="4404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7" y="3530629"/>
            <a:ext cx="4331263" cy="306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1004</TotalTime>
  <Words>1198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DejaVu Sans Condensed</vt:lpstr>
      <vt:lpstr>Droid Sans Fallback</vt:lpstr>
      <vt:lpstr>Segoe Script</vt:lpstr>
      <vt:lpstr>Times New Roman</vt:lpstr>
      <vt:lpstr>Tinos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Светлана Юрьевна</cp:lastModifiedBy>
  <cp:revision>144</cp:revision>
  <dcterms:created xsi:type="dcterms:W3CDTF">2013-11-19T05:52:05Z</dcterms:created>
  <dcterms:modified xsi:type="dcterms:W3CDTF">2022-12-04T03:01:06Z</dcterms:modified>
</cp:coreProperties>
</file>