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88" r:id="rId5"/>
    <p:sldId id="289" r:id="rId6"/>
    <p:sldId id="290" r:id="rId7"/>
    <p:sldId id="264" r:id="rId8"/>
    <p:sldId id="295" r:id="rId9"/>
    <p:sldId id="294" r:id="rId10"/>
    <p:sldId id="293" r:id="rId11"/>
    <p:sldId id="269" r:id="rId12"/>
    <p:sldId id="296" r:id="rId13"/>
    <p:sldId id="297" r:id="rId14"/>
    <p:sldId id="299" r:id="rId15"/>
    <p:sldId id="274" r:id="rId16"/>
    <p:sldId id="300" r:id="rId17"/>
    <p:sldId id="301" r:id="rId18"/>
    <p:sldId id="303" r:id="rId19"/>
    <p:sldId id="279" r:id="rId20"/>
    <p:sldId id="307" r:id="rId21"/>
    <p:sldId id="306" r:id="rId22"/>
    <p:sldId id="305" r:id="rId23"/>
    <p:sldId id="284" r:id="rId24"/>
    <p:sldId id="30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65AC"/>
    <a:srgbClr val="924900"/>
    <a:srgbClr val="004200"/>
    <a:srgbClr val="FA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033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3" Type="http://schemas.openxmlformats.org/officeDocument/2006/relationships/image" Target="../media/image7.jpeg"/><Relationship Id="rId21" Type="http://schemas.openxmlformats.org/officeDocument/2006/relationships/slide" Target="slide20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5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image" Target="../media/image8.png"/><Relationship Id="rId5" Type="http://schemas.openxmlformats.org/officeDocument/2006/relationships/slide" Target="slide4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sign-web.com.ua/wp-content/uploads/2012/11/owl.jpg" TargetMode="External"/><Relationship Id="rId5" Type="http://schemas.openxmlformats.org/officeDocument/2006/relationships/hyperlink" Target="http://gatet.files.wordpress.com/2010/06/me.jpg" TargetMode="External"/><Relationship Id="rId4" Type="http://schemas.openxmlformats.org/officeDocument/2006/relationships/hyperlink" Target="http://www.hereisfree.com/content1/pic/zip/201122421113324977801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lenaranko.ucoz.ru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30852" y="4365104"/>
            <a:ext cx="8445604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по литературному чтению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аздел «Люби живое»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класс  УМК «Школа России»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Составитель Мамонтова Элеонора Геннадьевна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начальных классов МОУ «СОШ №15» г. Сыктывкар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latin typeface="Times New Roman" pitchFamily="18" charset="0"/>
            </a:endParaRPr>
          </a:p>
        </p:txBody>
      </p:sp>
      <p:pic>
        <p:nvPicPr>
          <p:cNvPr id="9" name="Рисунок 8" descr="Рисунок16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04824" y="1484784"/>
            <a:ext cx="7560841" cy="1449717"/>
          </a:xfrm>
          <a:prstGeom prst="rect">
            <a:avLst/>
          </a:prstGeom>
        </p:spPr>
      </p:pic>
      <p:pic>
        <p:nvPicPr>
          <p:cNvPr id="10" name="Рисунок 9" descr="Рисунок17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827584" y="332658"/>
            <a:ext cx="7416824" cy="650226"/>
          </a:xfrm>
          <a:prstGeom prst="rect">
            <a:avLst/>
          </a:prstGeom>
        </p:spPr>
      </p:pic>
      <p:pic>
        <p:nvPicPr>
          <p:cNvPr id="11" name="Рисунок 10" descr="Рисунок18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395536" y="6165304"/>
            <a:ext cx="1606332" cy="360040"/>
          </a:xfrm>
          <a:prstGeom prst="rect">
            <a:avLst/>
          </a:prstGeom>
        </p:spPr>
      </p:pic>
      <p:pic>
        <p:nvPicPr>
          <p:cNvPr id="12" name="Рисунок 11" descr="Рисунок19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6084168" y="6165304"/>
            <a:ext cx="2700300" cy="36004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Узнай героя</a:t>
            </a:r>
          </a:p>
          <a:p>
            <a:pPr algn="ctr"/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Мышонок Пик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ореплаватель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28513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Жанр произведения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</a:t>
            </a:r>
            <a:r>
              <a:rPr lang="ru-RU" sz="2800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«Моя Родина»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635896" y="2930559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Жанр произведения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</a:t>
            </a:r>
            <a:r>
              <a:rPr lang="ru-RU" sz="2800" dirty="0" smtClean="0"/>
              <a:t> 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Листопадничек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Жанр произведения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algn="ctr"/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</a:t>
            </a:r>
            <a:r>
              <a:rPr lang="ru-RU" sz="2800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49146" y="2060848"/>
            <a:ext cx="84969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«Малька»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Жанр произведения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algn="ctr"/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</a:t>
            </a:r>
            <a:r>
              <a:rPr lang="ru-RU" sz="2800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«Мышонок Пик»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Предметы из книжки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«Моя Родина»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59532" y="1628800"/>
            <a:ext cx="84969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 с молоком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Предметы из книжки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04547" y="3905646"/>
            <a:ext cx="8496944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«Малька»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9622" y="1916832"/>
            <a:ext cx="7526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одное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плёсо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Предметы из книжки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algn="ctr"/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707904" y="3140968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«Мышонок Пик»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кораблик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Предметы из книжки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algn="ctr"/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Листопадничек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16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вовая кора</a:t>
            </a:r>
          </a:p>
          <a:p>
            <a:pPr>
              <a:spcBef>
                <a:spcPct val="20000"/>
              </a:spcBef>
            </a:pP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Уроки жизни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«Моя родина»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«…И охранять природу - значит охранять Родину».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AutoShape 4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997969" y="1700734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21" name="AutoShape 4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210255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20</a:t>
            </a:r>
          </a:p>
        </p:txBody>
      </p:sp>
      <p:sp>
        <p:nvSpPr>
          <p:cNvPr id="3122" name="AutoShape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444208" y="1717558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30</a:t>
            </a:r>
          </a:p>
        </p:txBody>
      </p:sp>
      <p:sp>
        <p:nvSpPr>
          <p:cNvPr id="3123" name="AutoShape 5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623890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40</a:t>
            </a:r>
          </a:p>
        </p:txBody>
      </p:sp>
      <p:sp>
        <p:nvSpPr>
          <p:cNvPr id="3125" name="AutoShape 5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97969" y="256483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sp>
        <p:nvSpPr>
          <p:cNvPr id="3126" name="AutoShape 54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210254" y="2591176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20</a:t>
            </a:r>
          </a:p>
        </p:txBody>
      </p:sp>
      <p:sp>
        <p:nvSpPr>
          <p:cNvPr id="3127" name="AutoShape 55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6424103" y="2602925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30</a:t>
            </a:r>
          </a:p>
        </p:txBody>
      </p:sp>
      <p:sp>
        <p:nvSpPr>
          <p:cNvPr id="3128" name="AutoShape 5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7647685" y="2591176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40</a:t>
            </a:r>
          </a:p>
        </p:txBody>
      </p:sp>
      <p:sp>
        <p:nvSpPr>
          <p:cNvPr id="3130" name="AutoShape 58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997969" y="342892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31" name="AutoShape 59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21932" y="3452588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20</a:t>
            </a:r>
          </a:p>
        </p:txBody>
      </p:sp>
      <p:sp>
        <p:nvSpPr>
          <p:cNvPr id="3132" name="AutoShape 60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424102" y="3449250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30</a:t>
            </a:r>
          </a:p>
        </p:txBody>
      </p:sp>
      <p:sp>
        <p:nvSpPr>
          <p:cNvPr id="3133" name="AutoShape 6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7647685" y="344591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40</a:t>
            </a:r>
          </a:p>
        </p:txBody>
      </p:sp>
      <p:sp>
        <p:nvSpPr>
          <p:cNvPr id="3135" name="AutoShape 63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3997969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36" name="AutoShape 64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210253" y="4293021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37" name="AutoShape 65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424836" y="429302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38" name="AutoShape 66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647684" y="430064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40</a:t>
            </a:r>
          </a:p>
        </p:txBody>
      </p:sp>
      <p:sp>
        <p:nvSpPr>
          <p:cNvPr id="3140" name="AutoShape 68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3997969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42" name="AutoShape 70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221931" y="5193630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20</a:t>
            </a:r>
          </a:p>
        </p:txBody>
      </p:sp>
      <p:sp>
        <p:nvSpPr>
          <p:cNvPr id="3143" name="AutoShape 7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410456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30</a:t>
            </a:r>
          </a:p>
        </p:txBody>
      </p:sp>
      <p:sp>
        <p:nvSpPr>
          <p:cNvPr id="3144" name="AutoShape 72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7647684" y="5230143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40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468312" y="1700734"/>
            <a:ext cx="2879551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b="1" cap="all" dirty="0" smtClean="0">
                <a:latin typeface="Georgia" pitchFamily="18" charset="0"/>
              </a:rPr>
              <a:t>Узнай  </a:t>
            </a:r>
            <a:r>
              <a:rPr lang="ru-RU" b="1" cap="all" dirty="0" smtClean="0">
                <a:latin typeface="Georgia" pitchFamily="18" charset="0"/>
              </a:rPr>
              <a:t>автора</a:t>
            </a:r>
            <a:endParaRPr lang="ru-RU" b="1" cap="all" dirty="0">
              <a:latin typeface="Georgia" pitchFamily="18" charset="0"/>
            </a:endParaRPr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468312" y="5157118"/>
            <a:ext cx="2879551" cy="79216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b="1" cap="all" dirty="0" smtClean="0">
                <a:latin typeface="Georgia" pitchFamily="18" charset="0"/>
              </a:rPr>
              <a:t>Уроки  жизни</a:t>
            </a:r>
            <a:endParaRPr lang="ru-RU" b="1" cap="all" dirty="0">
              <a:latin typeface="Georgia" pitchFamily="18" charset="0"/>
            </a:endParaRP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468312" y="4293022"/>
            <a:ext cx="2879551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b="1" cap="all" smtClean="0">
                <a:latin typeface="Georgia" pitchFamily="18" charset="0"/>
              </a:rPr>
              <a:t>Предметы </a:t>
            </a:r>
            <a:endParaRPr lang="ru-RU" b="1" cap="all" dirty="0" smtClean="0">
              <a:latin typeface="Georgia" pitchFamily="18" charset="0"/>
            </a:endParaRPr>
          </a:p>
          <a:p>
            <a:pPr algn="ctr"/>
            <a:r>
              <a:rPr lang="ru-RU" b="1" cap="all" dirty="0" smtClean="0">
                <a:latin typeface="Georgia" pitchFamily="18" charset="0"/>
              </a:rPr>
              <a:t>из  книжки</a:t>
            </a:r>
            <a:endParaRPr lang="ru-RU" b="1" cap="all" dirty="0">
              <a:latin typeface="Georgia" pitchFamily="18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468312" y="2564830"/>
            <a:ext cx="2879551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rgbClr val="FAFBF7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b="1" cap="all" dirty="0">
                <a:latin typeface="Georgia" pitchFamily="18" charset="0"/>
              </a:rPr>
              <a:t>Узнай </a:t>
            </a:r>
            <a:r>
              <a:rPr lang="ru-RU" b="1" cap="all" dirty="0" smtClean="0">
                <a:latin typeface="Georgia" pitchFamily="18" charset="0"/>
              </a:rPr>
              <a:t> героя</a:t>
            </a:r>
            <a:endParaRPr lang="ru-RU" b="1" cap="all" dirty="0">
              <a:latin typeface="Georgia" pitchFamily="18" charset="0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468312" y="3428926"/>
            <a:ext cx="2879551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b="1" cap="all" dirty="0" smtClean="0">
                <a:latin typeface="Georgia" pitchFamily="18" charset="0"/>
              </a:rPr>
              <a:t>Жанр </a:t>
            </a:r>
          </a:p>
          <a:p>
            <a:pPr algn="ctr"/>
            <a:r>
              <a:rPr lang="ru-RU" b="1" cap="all" dirty="0" smtClean="0">
                <a:latin typeface="Georgia" pitchFamily="18" charset="0"/>
              </a:rPr>
              <a:t>произведения</a:t>
            </a:r>
          </a:p>
        </p:txBody>
      </p:sp>
      <p:pic>
        <p:nvPicPr>
          <p:cNvPr id="37" name="Рисунок 36" descr="Рисунок36.png"/>
          <p:cNvPicPr>
            <a:picLocks noChangeAspect="1"/>
          </p:cNvPicPr>
          <p:nvPr/>
        </p:nvPicPr>
        <p:blipFill>
          <a:blip r:embed="rId24" cstate="screen"/>
          <a:srcRect/>
          <a:stretch>
            <a:fillRect/>
          </a:stretch>
        </p:blipFill>
        <p:spPr>
          <a:xfrm>
            <a:off x="1475656" y="260648"/>
            <a:ext cx="6891166" cy="792088"/>
          </a:xfrm>
          <a:prstGeom prst="rect">
            <a:avLst/>
          </a:prstGeom>
        </p:spPr>
      </p:pic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5" cstate="screen"/>
          <a:srcRect/>
          <a:stretch>
            <a:fillRect/>
          </a:stretch>
        </p:blipFill>
        <p:spPr>
          <a:xfrm>
            <a:off x="7308304" y="6237312"/>
            <a:ext cx="1152128" cy="300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5" grpId="0" animBg="1"/>
      <p:bldP spid="3126" grpId="0" animBg="1"/>
      <p:bldP spid="3127" grpId="0" animBg="1"/>
      <p:bldP spid="3128" grpId="0" animBg="1"/>
      <p:bldP spid="3130" grpId="0" animBg="1"/>
      <p:bldP spid="3131" grpId="0" animBg="1"/>
      <p:bldP spid="3132" grpId="0" animBg="1"/>
      <p:bldP spid="3133" grpId="0" animBg="1"/>
      <p:bldP spid="3135" grpId="0" animBg="1"/>
      <p:bldP spid="3136" grpId="0" animBg="1"/>
      <p:bldP spid="3137" grpId="0" animBg="1"/>
      <p:bldP spid="3138" grpId="0" animBg="1"/>
      <p:bldP spid="3140" grpId="0" animBg="1"/>
      <p:bldP spid="3142" grpId="0" animBg="1"/>
      <p:bldP spid="3143" grpId="0" animBg="1"/>
      <p:bldP spid="31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Уроки жизни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335699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78297" y="1628800"/>
            <a:ext cx="8496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 родной сторонушке у родимой матушки будет милее всего.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05064"/>
            <a:ext cx="8147248" cy="55649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Листопадничек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Уроки жизни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779912" y="3140968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«Малька», «Ещё раз про Мальку»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79451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Материнское сердце не знает покоя.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Уроки жизни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algn="ctr"/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45856" y="4221088"/>
            <a:ext cx="8496944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«Мышонок Пик»</a:t>
            </a:r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Следует пробудить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человечке много хорошего, и любовь к животным, и любовь к изучению природы,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просто полюбить природу.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3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431800" cy="358775"/>
          </a:xfrm>
          <a:prstGeom prst="actionButtonBeginning">
            <a:avLst/>
          </a:prstGeom>
          <a:gradFill rotWithShape="1">
            <a:gsLst>
              <a:gs pos="0">
                <a:schemeClr val="bg1"/>
              </a:gs>
              <a:gs pos="100000">
                <a:srgbClr val="FFE7EC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E7EC">
                <a:gamma/>
                <a:shade val="60000"/>
                <a:invGamma/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2" name="Рисунок 11" descr="Рисунок41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63688" y="404664"/>
            <a:ext cx="6480720" cy="648072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1520" y="1484784"/>
            <a:ext cx="864096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http://www.hereisfree.com/content1//pic/zip/201122421113324977801.jpg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идея кнопки «домик»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http://gatet.files.wordpress.com/2010/06/me.jpg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знак вопроса с человечком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http://www.design-web.com.ua/wp-content/uploads/2012/11/owl.jpg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мудрая сова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3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431800" cy="358775"/>
          </a:xfrm>
          <a:prstGeom prst="actionButtonBeginning">
            <a:avLst/>
          </a:prstGeom>
          <a:gradFill rotWithShape="1">
            <a:gsLst>
              <a:gs pos="0">
                <a:schemeClr val="bg1"/>
              </a:gs>
              <a:gs pos="100000">
                <a:srgbClr val="FFE7EC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E7EC">
                <a:gamma/>
                <a:shade val="60000"/>
                <a:invGamma/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51520" y="1844824"/>
            <a:ext cx="8640960" cy="413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Ранько Елена Алексеевна 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учитель начальных классов  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МАОУ лицей №21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г. Иваново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Сайт:</a:t>
            </a:r>
            <a:r>
              <a:rPr kumimoji="0" lang="ru-RU" sz="24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http://elenaranko.ucoz.ru/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Автор игры - Мамонтова Элеонора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еннадьевна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 МОУ «СОШ №15» г. Сыктывкар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09034" y="4677952"/>
            <a:ext cx="8496944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М.М.Пришвин</a:t>
            </a:r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09034" y="1784891"/>
            <a:ext cx="8473954" cy="239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ru-RU" altLang="ru-RU" sz="3200" b="1" dirty="0" smtClean="0">
                <a:solidFill>
                  <a:srgbClr val="2A65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путешествовал по северным краям. В его рассказах присутствуют герои, которые любят, помогают и понимают природу. В его рассказах  ведут диалог не только люди, но и животные.</a:t>
            </a:r>
          </a:p>
          <a:p>
            <a:pPr>
              <a:spcBef>
                <a:spcPct val="20000"/>
              </a:spcBef>
            </a:pP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Узнай автора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59532" y="4622415"/>
            <a:ext cx="8496944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 Сергеевич Соколов-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икитов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59531" y="1916832"/>
            <a:ext cx="846094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2800" b="1" dirty="0" smtClean="0">
                <a:solidFill>
                  <a:srgbClr val="2A65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alt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юных лет он ушел в море. </a:t>
            </a:r>
            <a:r>
              <a:rPr lang="ru-RU" alt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Писатель трудился </a:t>
            </a:r>
            <a:r>
              <a:rPr lang="ru-RU" alt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кораблях морским рабочим, а не только плавал как любитель морских странствий</a:t>
            </a:r>
            <a:r>
              <a:rPr lang="ru-RU" alt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335693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Узнай автора</a:t>
            </a:r>
          </a:p>
          <a:p>
            <a:pPr algn="ctr"/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78880" y="4722506"/>
            <a:ext cx="8496944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ванович Белов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42159" y="1604993"/>
            <a:ext cx="7870228" cy="276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23 октября в вологодской деревне </a:t>
            </a:r>
            <a:r>
              <a:rPr lang="ru-RU" alt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семье крестьянина, в 1943 погибшего </a:t>
            </a:r>
            <a:r>
              <a:rPr lang="ru-RU" alt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войне. 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исал 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очерки, статьи, стал сотрудником районной </a:t>
            </a:r>
            <a:r>
              <a:rPr lang="ru-RU" alt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газеты. Больше 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любил поэзию и писал стихи. </a:t>
            </a:r>
          </a:p>
          <a:p>
            <a:pPr>
              <a:spcBef>
                <a:spcPct val="20000"/>
              </a:spcBef>
            </a:pP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Узнай автора</a:t>
            </a:r>
          </a:p>
          <a:p>
            <a:pPr algn="ctr"/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4581128"/>
            <a:ext cx="8496944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Виталий Валентинович Бианки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2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Певучая </a:t>
            </a:r>
            <a:r>
              <a:rPr lang="ru-RU" altLang="ru-RU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 досталась ему от предков-итальянцев. Возможно, от них же и увлекающаяся, артистическая натура.</a:t>
            </a:r>
          </a:p>
          <a:p>
            <a:pPr algn="just"/>
            <a:r>
              <a:rPr lang="ru-RU" altLang="ru-RU" sz="2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От </a:t>
            </a:r>
            <a:r>
              <a:rPr lang="ru-RU" altLang="ru-RU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отца — ученого-орнитолога — талант исследователя и интерес ко всему, «что дышит, цветет и растет».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Узнай автора</a:t>
            </a:r>
          </a:p>
          <a:p>
            <a:pPr algn="ctr"/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Узнай героя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  Пришвин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9941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4368" y="2132856"/>
            <a:ext cx="8003232" cy="103671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«…Я однажды встал тоже до солнца…»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Узнай героя</a:t>
            </a:r>
          </a:p>
          <a:p>
            <a:pPr algn="ctr"/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Листопадничек</a:t>
            </a:r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«…И убежал тихонько из родного гнезда искать журавлиные тёплые страны…»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Узнай героя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Малька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«…Кривоногая!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Шельма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!..Ох,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блудня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!..»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349</Words>
  <Application>Microsoft Office PowerPoint</Application>
  <PresentationFormat>Экран (4:3)</PresentationFormat>
  <Paragraphs>135</Paragraphs>
  <Slides>24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Материнское сердце не знает покоя.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jjjem1</cp:lastModifiedBy>
  <cp:revision>26</cp:revision>
  <dcterms:created xsi:type="dcterms:W3CDTF">2014-01-06T16:00:12Z</dcterms:created>
  <dcterms:modified xsi:type="dcterms:W3CDTF">2014-03-03T13:00:05Z</dcterms:modified>
</cp:coreProperties>
</file>