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3596-A4A7-49FE-B99C-D762DAF5DE24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513CF-5A47-45D4-AD2E-A5DDEDE029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0%B3%D0%B5%D0%BC%D0%B8%D0%B0%D0%BD%D0%BE%D0%BF%D1%81%D0%B8%D1%8F%20%D0%B1%D0%BE%D0%BB%D0%B5%D0%B7%D0%BD%D1%8C&amp;fp=1&amp;pos=40&amp;uinfo=ww-1349-wh-577-fw-1124-fh-448-pd-1&amp;rpt=simage&amp;img_url=http%3A%2F%2Fwww.mediccity.ru%2Fimages%2Fmed_images%2Foftalmology4_large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&amp;text=%D0%BE%D1%84%D1%82%D0%B0%D0%BB%D1%8C%D0%BC%D0%BE%D0%BB%D0%BE%D0%B3&amp;fp=1&amp;pos=59&amp;uinfo=ww-1349-wh-577-fw-1124-fh-448-pd-1&amp;rpt=simage&amp;img_url=http%3A%2F%2Fuznay-kak.ru%2Fupload%2Fresize_cache%2Fiblock%2Fcb2%2F172_126_0%2Fcb28d46b52a10cc88b42f21429cd8be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4&amp;text=%D0%BE%D1%84%D1%82%D0%B0%D0%BB%D1%8C%D0%BC%D0%BE%D0%BB%D0%BE%D0%B3&amp;fp=4&amp;pos=137&amp;uinfo=ww-1349-wh-577-fw-1124-fh-448-pd-1&amp;rpt=simage&amp;img_url=http%3A%2F%2Fimg0.liveinternet.ru%2Fimages%2Fattach%2Fc%2F1%2F63%2F460%2F63460621_rychkova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6"/>
          </a:xfrm>
        </p:spPr>
        <p:txBody>
          <a:bodyPr>
            <a:no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Гемионапсия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http://www.colady.ru/wp-content/uploads/2012/12/lazernaya_korrekciya_zreniya_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348880"/>
            <a:ext cx="5181600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План: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Что такое Гемианопсия?</a:t>
            </a:r>
          </a:p>
          <a:p>
            <a:r>
              <a:rPr lang="ru-RU" dirty="0" smtClean="0"/>
              <a:t>Что провоцирует Гемианопсия</a:t>
            </a:r>
          </a:p>
          <a:p>
            <a:r>
              <a:rPr lang="ru-RU" dirty="0" smtClean="0"/>
              <a:t>Патогенез (что происходит?) во время Гемианопсии</a:t>
            </a:r>
          </a:p>
          <a:p>
            <a:r>
              <a:rPr lang="ru-RU" dirty="0" smtClean="0"/>
              <a:t>Симптомы Гемианопсии</a:t>
            </a:r>
          </a:p>
          <a:p>
            <a:r>
              <a:rPr lang="ru-RU" dirty="0" smtClean="0"/>
              <a:t>Диагностика Гемианопсии</a:t>
            </a:r>
          </a:p>
          <a:p>
            <a:r>
              <a:rPr lang="ru-RU" dirty="0" smtClean="0"/>
              <a:t>К каким докторам следует обращаться если у Вас Гемианопсия.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такое Гемианопсия?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Гемианопсия (</a:t>
            </a:r>
            <a:r>
              <a:rPr lang="ru-RU" b="1" u="sng" dirty="0" err="1" smtClean="0"/>
              <a:t>гемиопия</a:t>
            </a:r>
            <a:r>
              <a:rPr lang="ru-RU" b="1" u="sng" dirty="0" smtClean="0"/>
              <a:t>). </a:t>
            </a:r>
            <a:r>
              <a:rPr lang="ru-RU" dirty="0" smtClean="0"/>
              <a:t>Дефекты поля зрения, наблюдаемые на каждом глазу только в одной половине поля зрения.</a:t>
            </a:r>
          </a:p>
          <a:p>
            <a:endParaRPr lang="ru-RU" dirty="0"/>
          </a:p>
        </p:txBody>
      </p:sp>
      <p:pic>
        <p:nvPicPr>
          <p:cNvPr id="14340" name="Picture 4" descr="http://kurort-planeta.ru/images/sanatorij-pjatigorskij-narzan/4-1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140968"/>
            <a:ext cx="5043715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провоцирует Гемианопсия: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Причинами гемианопсий могут быть нарушение кровообращения головного мозга, внутричерепные опухоли, абсцессы, ранения черепа, </a:t>
            </a:r>
            <a:r>
              <a:rPr lang="ru-RU" dirty="0" err="1" smtClean="0"/>
              <a:t>менингоэнцефалит</a:t>
            </a:r>
            <a:r>
              <a:rPr lang="ru-RU" dirty="0" smtClean="0"/>
              <a:t>, </a:t>
            </a:r>
            <a:r>
              <a:rPr lang="ru-RU" dirty="0" err="1" smtClean="0"/>
              <a:t>базальньй</a:t>
            </a:r>
            <a:r>
              <a:rPr lang="ru-RU" dirty="0" smtClean="0"/>
              <a:t> менингит, аневризмы артерий основания мозга.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Патогенез (что происходит?) во время Гемианопсии: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Гемиаиопсии</a:t>
            </a:r>
            <a:r>
              <a:rPr lang="ru-RU" dirty="0" smtClean="0"/>
              <a:t> развиваются в результате поражения зрительных путей от хиазмы до шпорной борозды. В зависимости от места поражения зрительного пути возникает определенный вид гемианопсий.</a:t>
            </a:r>
          </a:p>
          <a:p>
            <a:r>
              <a:rPr lang="ru-RU" dirty="0" smtClean="0"/>
              <a:t>Различают </a:t>
            </a:r>
            <a:r>
              <a:rPr lang="ru-RU" b="1" dirty="0" err="1" smtClean="0"/>
              <a:t>гомонимную</a:t>
            </a:r>
            <a:r>
              <a:rPr lang="ru-RU" b="1" dirty="0" smtClean="0"/>
              <a:t> </a:t>
            </a:r>
            <a:r>
              <a:rPr lang="ru-RU" dirty="0" smtClean="0"/>
              <a:t>(одноименную) и </a:t>
            </a:r>
            <a:r>
              <a:rPr lang="ru-RU" b="1" dirty="0" smtClean="0"/>
              <a:t>гетерой</a:t>
            </a:r>
            <a:r>
              <a:rPr lang="ru-RU" dirty="0" smtClean="0"/>
              <a:t> и иную (разноименную) </a:t>
            </a:r>
            <a:r>
              <a:rPr lang="ru-RU" b="1" dirty="0" smtClean="0"/>
              <a:t>гемианопсию.</a:t>
            </a:r>
            <a:endParaRPr lang="ru-RU" dirty="0" smtClean="0"/>
          </a:p>
          <a:p>
            <a:r>
              <a:rPr lang="ru-RU" dirty="0" smtClean="0"/>
              <a:t>Первая бывает право- или левосторонней, вторая - битемпоральной или </a:t>
            </a:r>
            <a:r>
              <a:rPr lang="ru-RU" dirty="0" err="1" smtClean="0"/>
              <a:t>биназальной</a:t>
            </a:r>
            <a:r>
              <a:rPr lang="ru-RU" dirty="0" smtClean="0"/>
              <a:t>. Гемианопсия может быть полной или частичной, в частности квадрантной. Двусторонняя </a:t>
            </a:r>
            <a:r>
              <a:rPr lang="ru-RU" dirty="0" err="1" smtClean="0"/>
              <a:t>гемиапопсия</a:t>
            </a:r>
            <a:r>
              <a:rPr lang="ru-RU" dirty="0" smtClean="0"/>
              <a:t> бывает верхней или нижней. Выделяют еще двустороннюю гемианопсию с сохранением узкого пекулярного поля зрения и гемианопсию на одном глазу. Выпадения поля зрения проявляются также </a:t>
            </a:r>
            <a:r>
              <a:rPr lang="ru-RU" dirty="0" err="1" smtClean="0"/>
              <a:t>гемианопическими</a:t>
            </a:r>
            <a:r>
              <a:rPr lang="ru-RU" dirty="0" smtClean="0"/>
              <a:t> скотомами (центральными, </a:t>
            </a:r>
            <a:r>
              <a:rPr lang="ru-RU" dirty="0" err="1" smtClean="0"/>
              <a:t>парацентральными</a:t>
            </a:r>
            <a:r>
              <a:rPr lang="ru-RU" dirty="0" smtClean="0"/>
              <a:t>, периферическими).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Симптомы Гемианопсии: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Гомонимная</a:t>
            </a:r>
            <a:r>
              <a:rPr lang="ru-RU" dirty="0" smtClean="0"/>
              <a:t> гемианопсия характеризуется выпадением височной половины поля зрения в одном глазу и носовой - в другом. Бывают правосторонние </a:t>
            </a:r>
            <a:r>
              <a:rPr lang="ru-RU" dirty="0" err="1" smtClean="0"/>
              <a:t>гомонимные</a:t>
            </a:r>
            <a:r>
              <a:rPr lang="ru-RU" dirty="0" smtClean="0"/>
              <a:t> гемианопсии (при поражении левого зрительного тракта) и левосторонние (при пора­жении правого зрительного тракта). Чаще гемианопсия не замечается больным и выявляется только во время исследования поля зрения. Гемианопсия может быть полной при выпадении всей половины поля зрения и неполной, когда дефект в поле зрения не доходит до его крайней периферии. Как и все дефекты поля зрения, гемианопсии бывают абсолютные и относительные. Встречается своеобразная разновидность гемианопсии, когда зрячая половина поля зрения несколько распространяется в слепую сторону, образуя </a:t>
            </a:r>
            <a:r>
              <a:rPr lang="ru-RU" dirty="0" err="1" smtClean="0"/>
              <a:t>полулупие</a:t>
            </a:r>
            <a:r>
              <a:rPr lang="ru-RU" dirty="0" smtClean="0"/>
              <a:t> около желтого пятна. Такой вид гемианопсии характерен для кортикальных поражений.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Гомонимные</a:t>
            </a:r>
            <a:r>
              <a:rPr lang="ru-RU" b="1" dirty="0" smtClean="0"/>
              <a:t> гемианопсии</a:t>
            </a:r>
            <a:r>
              <a:rPr lang="ru-RU" dirty="0" smtClean="0"/>
              <a:t> иногда ограничивают свободное передвижение больного, могут также затруднять чтение. Эти дефекты могут быть непостоянными и через некоторое время исчезают. Ведущий симптом со стороны глазного дна - атрофия зрительных нервов, которая появляется при поражении зрительных нервов и хиазмы. При локализации поражения в коленчатом теле и выше атрофия зрительных нервов не развивается.</a:t>
            </a:r>
          </a:p>
          <a:p>
            <a:r>
              <a:rPr lang="ru-RU" b="1" dirty="0" smtClean="0"/>
              <a:t>Гетеронимная гемианопсия </a:t>
            </a:r>
            <a:r>
              <a:rPr lang="ru-RU" dirty="0" smtClean="0"/>
              <a:t>проявляется битемпоральным выпадением половин полей зрения, при этом граница между слепой и зрячей стороной проходит через центр поля зрения. Причина битемпоральной гемианопсии - поражение средней части хиазмы. </a:t>
            </a:r>
            <a:r>
              <a:rPr lang="ru-RU" dirty="0" err="1" smtClean="0"/>
              <a:t>Биназальная</a:t>
            </a:r>
            <a:r>
              <a:rPr lang="ru-RU" dirty="0" smtClean="0"/>
              <a:t> гемианопсия наблюдается редко. В отличие от остальных гемианопсии для нее характерно наличие двух очагов поражения, сдавливающих боковые части хиазмы. Такой вид гемианопсии может наблюдаться при хиазмальном арахноидите. К </a:t>
            </a:r>
            <a:r>
              <a:rPr lang="ru-RU" dirty="0" err="1" smtClean="0"/>
              <a:t>гемиапопическим</a:t>
            </a:r>
            <a:r>
              <a:rPr lang="ru-RU" dirty="0" smtClean="0"/>
              <a:t> дефектам относятся выпадения верхних или нижних половин поля зрения, которые наблюдаются после огнестрельных ранений затылочной области, а также </a:t>
            </a:r>
            <a:r>
              <a:rPr lang="ru-RU" dirty="0" err="1" smtClean="0"/>
              <a:t>гемианопические</a:t>
            </a:r>
            <a:r>
              <a:rPr lang="ru-RU" dirty="0" smtClean="0"/>
              <a:t> скотомы.</a:t>
            </a:r>
          </a:p>
          <a:p>
            <a:r>
              <a:rPr lang="ru-RU" dirty="0" smtClean="0"/>
              <a:t>При патологических процессах, вызывающих повышение внутричерепного давления (</a:t>
            </a:r>
            <a:r>
              <a:rPr lang="ru-RU" dirty="0" err="1" smtClean="0"/>
              <a:t>гипертензионный</a:t>
            </a:r>
            <a:r>
              <a:rPr lang="ru-RU" dirty="0" smtClean="0"/>
              <a:t> синдром), наряду с гемианопсией наблюдается картина застойных дисков зрительных нервов.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Диагностика Гемианопсии: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Гемианопические</a:t>
            </a:r>
            <a:r>
              <a:rPr lang="ru-RU" b="1" dirty="0" smtClean="0"/>
              <a:t> дефекты выявляются при исследовании поля зрения</a:t>
            </a:r>
            <a:r>
              <a:rPr lang="ru-RU" dirty="0" smtClean="0"/>
              <a:t>. Характер гемианопсии указывает на место поражения зрительного пути. Дифференциальный диагноз между гемианопсиями, вызванными поражением хиазмы, зрительного тракта, пучка </a:t>
            </a:r>
            <a:r>
              <a:rPr lang="ru-RU" dirty="0" err="1" smtClean="0"/>
              <a:t>Грациоле</a:t>
            </a:r>
            <a:r>
              <a:rPr lang="ru-RU" dirty="0" smtClean="0"/>
              <a:t> и коры затылочной доли, проводят на основании картины глазного дна и сопутствующих неврологических симптомов. При этом имеет значение выявление </a:t>
            </a:r>
            <a:r>
              <a:rPr lang="ru-RU" dirty="0" err="1" smtClean="0"/>
              <a:t>гемианопической</a:t>
            </a:r>
            <a:r>
              <a:rPr lang="ru-RU" dirty="0" smtClean="0"/>
              <a:t> реакции зрачков, наблюдающейся при поражениях хиазмы и зрительного тракта и отсутствующей при гемианопсии, вызванной заболеванием центрального нейрона зрительного пути.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 каким докторам следует обращаться если у Вас Гемианопсия: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Офтальмолог</a:t>
            </a:r>
          </a:p>
          <a:p>
            <a:endParaRPr lang="ru-RU" dirty="0"/>
          </a:p>
        </p:txBody>
      </p:sp>
      <p:pic>
        <p:nvPicPr>
          <p:cNvPr id="16385" name="Picture 1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6386" name="Picture 2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6388" name="Picture 4" descr="http://img0.liveinternet.ru/images/attach/c/1/63/460/63460621_rychkova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852936"/>
            <a:ext cx="3960440" cy="3524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Гемионапсия</vt:lpstr>
      <vt:lpstr>План:</vt:lpstr>
      <vt:lpstr>Что такое Гемианопсия? </vt:lpstr>
      <vt:lpstr>Что провоцирует Гемианопсия: </vt:lpstr>
      <vt:lpstr>Патогенез (что происходит?) во время Гемианопсии:</vt:lpstr>
      <vt:lpstr>Симптомы Гемианопсии: </vt:lpstr>
      <vt:lpstr>Слайд 7</vt:lpstr>
      <vt:lpstr>Диагностика Гемианопсии: </vt:lpstr>
      <vt:lpstr>К каким докторам следует обращаться если у Вас Гемианопсия: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Гемионапсия</dc:title>
  <dc:creator>Asus</dc:creator>
  <cp:lastModifiedBy>Asus</cp:lastModifiedBy>
  <cp:revision>2</cp:revision>
  <dcterms:created xsi:type="dcterms:W3CDTF">2014-01-11T17:33:43Z</dcterms:created>
  <dcterms:modified xsi:type="dcterms:W3CDTF">2014-01-11T17:44:39Z</dcterms:modified>
</cp:coreProperties>
</file>