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3" r:id="rId5"/>
    <p:sldId id="260" r:id="rId6"/>
    <p:sldId id="262" r:id="rId7"/>
    <p:sldId id="257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C046-B52A-404C-B742-A059371E2446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9975E5-0D54-49AA-9C5D-7CD1610B0A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C046-B52A-404C-B742-A059371E2446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75E5-0D54-49AA-9C5D-7CD1610B0A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C046-B52A-404C-B742-A059371E2446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75E5-0D54-49AA-9C5D-7CD1610B0A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C046-B52A-404C-B742-A059371E2446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75E5-0D54-49AA-9C5D-7CD1610B0A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C046-B52A-404C-B742-A059371E2446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975E5-0D54-49AA-9C5D-7CD1610B0A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C046-B52A-404C-B742-A059371E2446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75E5-0D54-49AA-9C5D-7CD1610B0A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C046-B52A-404C-B742-A059371E2446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75E5-0D54-49AA-9C5D-7CD1610B0A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C046-B52A-404C-B742-A059371E2446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75E5-0D54-49AA-9C5D-7CD1610B0A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C046-B52A-404C-B742-A059371E2446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75E5-0D54-49AA-9C5D-7CD1610B0A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C046-B52A-404C-B742-A059371E2446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75E5-0D54-49AA-9C5D-7CD1610B0A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C046-B52A-404C-B742-A059371E2446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9975E5-0D54-49AA-9C5D-7CD1610B0A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EA1C046-B52A-404C-B742-A059371E2446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39975E5-0D54-49AA-9C5D-7CD1610B0A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ycast.ru/?module=playcast_edito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2264295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Virtual postcard</a:t>
            </a:r>
            <a:r>
              <a:rPr lang="ru-RU" sz="4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to women’s day</a:t>
            </a:r>
            <a:endParaRPr lang="ru-RU" sz="4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409824"/>
            <a:ext cx="5112568" cy="4331544"/>
          </a:xfrm>
        </p:spPr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38914"/>
            <a:ext cx="5400600" cy="43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0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In </a:t>
            </a:r>
            <a:r>
              <a:rPr lang="en-US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Russia: </a:t>
            </a:r>
            <a:r>
              <a:rPr lang="en-US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March </a:t>
            </a:r>
            <a:r>
              <a:rPr lang="ru-RU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8</a:t>
            </a:r>
            <a:r>
              <a:rPr lang="en-US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or </a:t>
            </a:r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Women’s day</a:t>
            </a:r>
            <a:endParaRPr lang="ru-RU" dirty="0">
              <a:solidFill>
                <a:srgbClr val="C00000"/>
              </a:solidFill>
              <a:cs typeface="Andalus" pitchFamily="18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52600"/>
            <a:ext cx="8964488" cy="4988768"/>
          </a:xfrm>
        </p:spPr>
        <p:txBody>
          <a:bodyPr>
            <a:normAutofit/>
          </a:bodyPr>
          <a:lstStyle/>
          <a:p>
            <a:pPr algn="just"/>
            <a:r>
              <a:rPr lang="en-US" sz="3200" b="0" dirty="0" smtClean="0">
                <a:latin typeface="Andalus" pitchFamily="18" charset="-78"/>
                <a:cs typeface="Andalus" pitchFamily="18" charset="-78"/>
              </a:rPr>
              <a:t>On March 8,</a:t>
            </a:r>
          </a:p>
          <a:p>
            <a:pPr algn="just"/>
            <a:r>
              <a:rPr lang="en-US" sz="3200" b="0" dirty="0" smtClean="0">
                <a:latin typeface="Andalus" pitchFamily="18" charset="-78"/>
                <a:cs typeface="Andalus" pitchFamily="18" charset="-78"/>
              </a:rPr>
              <a:t> men give women flowers </a:t>
            </a:r>
          </a:p>
          <a:p>
            <a:pPr algn="just"/>
            <a:endParaRPr lang="ru-RU" sz="3200" b="0" dirty="0">
              <a:cs typeface="Andalus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0243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5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Andalus" pitchFamily="18" charset="-78"/>
                <a:cs typeface="Andalus" pitchFamily="18" charset="-78"/>
              </a:rPr>
              <a:t>Оn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this day husbands  and children</a:t>
            </a:r>
            <a:br>
              <a:rPr lang="en-US" b="1" dirty="0">
                <a:latin typeface="Andalus" pitchFamily="18" charset="-78"/>
                <a:cs typeface="Andalus" pitchFamily="18" charset="-78"/>
              </a:rPr>
            </a:br>
            <a:endParaRPr lang="ru-RU" b="1" dirty="0">
              <a:cs typeface="Andalus" pitchFamily="18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30"/>
            <a:ext cx="8352928" cy="5145434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                            help with the meals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washing </a:t>
            </a:r>
            <a:r>
              <a:rPr lang="en-US" dirty="0" smtClean="0"/>
              <a:t>up                 </a:t>
            </a:r>
            <a:endParaRPr lang="en-US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288032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888432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6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13716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Men</a:t>
            </a:r>
            <a:endParaRPr lang="ru-RU" sz="5400" dirty="0">
              <a:cs typeface="Andalus" pitchFamily="18" charset="-7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do all the domestic work around the house and in the kitchen.</a:t>
            </a: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256583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9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/>
          <a:lstStyle/>
          <a:p>
            <a:pPr algn="ctr"/>
            <a:r>
              <a:rPr lang="en-US" b="1" dirty="0" smtClean="0">
                <a:latin typeface="Andalus" pitchFamily="18" charset="-78"/>
                <a:cs typeface="Andalus" pitchFamily="18" charset="-78"/>
              </a:rPr>
              <a:t>The men…</a:t>
            </a:r>
            <a:endParaRPr lang="ru-RU" b="1" dirty="0">
              <a:cs typeface="Andalus" pitchFamily="18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</a:t>
            </a:r>
            <a:endParaRPr lang="ru-RU" dirty="0" smtClean="0"/>
          </a:p>
          <a:p>
            <a:r>
              <a:rPr lang="en-US" dirty="0" smtClean="0"/>
              <a:t>          buy presents </a:t>
            </a:r>
            <a:r>
              <a:rPr lang="en-US" smtClean="0"/>
              <a:t>for </a:t>
            </a:r>
            <a:r>
              <a:rPr lang="en-US" smtClean="0"/>
              <a:t>women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4104456" cy="316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6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4" y="264607"/>
            <a:ext cx="8298631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Speak English, please:</a:t>
            </a:r>
            <a:br>
              <a:rPr lang="en-US" sz="4800" dirty="0" smtClean="0">
                <a:latin typeface="Andalus" pitchFamily="18" charset="-78"/>
                <a:cs typeface="Andalus" pitchFamily="18" charset="-78"/>
              </a:rPr>
            </a:br>
            <a:r>
              <a:rPr lang="en-US" sz="48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“men and children…..”</a:t>
            </a:r>
            <a:endParaRPr lang="ru-RU" sz="4800" dirty="0">
              <a:solidFill>
                <a:srgbClr val="00B0F0"/>
              </a:solidFill>
              <a:cs typeface="Andalus" pitchFamily="18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373563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12988"/>
            <a:ext cx="2662881" cy="298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63700"/>
            <a:ext cx="2664296" cy="428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736725"/>
            <a:ext cx="24511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atin typeface="Batang" pitchFamily="18" charset="-127"/>
                <a:ea typeface="Batang" pitchFamily="18" charset="-127"/>
              </a:rPr>
              <a:t>Mother’s day in England</a:t>
            </a:r>
            <a:endParaRPr lang="ru-RU" sz="48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507288" cy="5105400"/>
          </a:xfrm>
        </p:spPr>
        <p:txBody>
          <a:bodyPr/>
          <a:lstStyle/>
          <a:p>
            <a:pPr algn="just"/>
            <a:r>
              <a:rPr lang="en-US" sz="2400" dirty="0" smtClean="0">
                <a:latin typeface="Andalus" pitchFamily="18" charset="-78"/>
                <a:ea typeface="Batang" pitchFamily="18" charset="-127"/>
                <a:cs typeface="Andalus" pitchFamily="18" charset="-78"/>
              </a:rPr>
              <a:t>Mother’s day is usually in March. People visit their mothers </a:t>
            </a:r>
            <a:r>
              <a:rPr lang="en-US" sz="2400" dirty="0">
                <a:latin typeface="Andalus" pitchFamily="18" charset="-78"/>
                <a:ea typeface="Batang" pitchFamily="18" charset="-127"/>
                <a:cs typeface="Andalus" pitchFamily="18" charset="-78"/>
              </a:rPr>
              <a:t>a</a:t>
            </a:r>
            <a:r>
              <a:rPr lang="en-US" sz="2400" dirty="0" smtClean="0">
                <a:latin typeface="Andalus" pitchFamily="18" charset="-78"/>
                <a:ea typeface="Batang" pitchFamily="18" charset="-127"/>
                <a:cs typeface="Andalus" pitchFamily="18" charset="-78"/>
              </a:rPr>
              <a:t>nd give them flowers and small presents. If they can not visit their mothers they </a:t>
            </a:r>
          </a:p>
          <a:p>
            <a:pPr algn="just"/>
            <a:r>
              <a:rPr lang="en-US" sz="2400" dirty="0" smtClean="0">
                <a:latin typeface="Andalus" pitchFamily="18" charset="-78"/>
                <a:ea typeface="Batang" pitchFamily="18" charset="-127"/>
                <a:cs typeface="Andalus" pitchFamily="18" charset="-78"/>
              </a:rPr>
              <a:t>                      send </a:t>
            </a:r>
          </a:p>
          <a:p>
            <a:pPr algn="just"/>
            <a:endParaRPr lang="en-US" sz="2400" dirty="0">
              <a:latin typeface="Andalus" pitchFamily="18" charset="-78"/>
              <a:ea typeface="Batang" pitchFamily="18" charset="-127"/>
              <a:cs typeface="Andalus" pitchFamily="18" charset="-78"/>
            </a:endParaRPr>
          </a:p>
          <a:p>
            <a:pPr algn="just"/>
            <a:endParaRPr lang="en-US" sz="2400" dirty="0" smtClean="0">
              <a:latin typeface="Andalus" pitchFamily="18" charset="-78"/>
              <a:ea typeface="Batang" pitchFamily="18" charset="-127"/>
              <a:cs typeface="Andalus" pitchFamily="18" charset="-78"/>
            </a:endParaRPr>
          </a:p>
          <a:p>
            <a:pPr algn="just"/>
            <a:endParaRPr lang="en-US" sz="2400" dirty="0">
              <a:latin typeface="Andalus" pitchFamily="18" charset="-78"/>
              <a:ea typeface="Batang" pitchFamily="18" charset="-127"/>
              <a:cs typeface="Andalus" pitchFamily="18" charset="-78"/>
            </a:endParaRPr>
          </a:p>
          <a:p>
            <a:pPr algn="just"/>
            <a:r>
              <a:rPr lang="en-US" sz="2400" dirty="0" smtClean="0">
                <a:latin typeface="Andalus" pitchFamily="18" charset="-78"/>
                <a:ea typeface="Batang" pitchFamily="18" charset="-127"/>
                <a:cs typeface="Andalus" pitchFamily="18" charset="-78"/>
              </a:rPr>
              <a:t>                                  a “Mother’s Day card”</a:t>
            </a:r>
            <a:r>
              <a:rPr lang="en-US" dirty="0" smtClean="0"/>
              <a:t>                                                   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952328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31683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7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712968" cy="82801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Congratulations and wishes</a:t>
            </a:r>
            <a:endParaRPr lang="ru-RU" b="1" dirty="0">
              <a:solidFill>
                <a:srgbClr val="7030A0"/>
              </a:solidFill>
              <a:cs typeface="Andalus" pitchFamily="18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19256" cy="5760640"/>
          </a:xfrm>
        </p:spPr>
        <p:txBody>
          <a:bodyPr>
            <a:normAutofit fontScale="62500" lnSpcReduction="20000"/>
          </a:bodyPr>
          <a:lstStyle/>
          <a:p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45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Best wishes </a:t>
            </a:r>
            <a:r>
              <a:rPr lang="ru-RU" sz="45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500" dirty="0" smtClean="0">
                <a:latin typeface="Andalus" pitchFamily="18" charset="-78"/>
                <a:cs typeface="Andalus" pitchFamily="18" charset="-78"/>
              </a:rPr>
              <a:t>for Women’s </a:t>
            </a:r>
            <a:r>
              <a:rPr lang="ru-RU" sz="450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500" smtClean="0">
                <a:latin typeface="Andalus" pitchFamily="18" charset="-78"/>
                <a:cs typeface="Andalus" pitchFamily="18" charset="-78"/>
              </a:rPr>
              <a:t>Day</a:t>
            </a:r>
            <a:r>
              <a:rPr lang="en-US" sz="4500" dirty="0" smtClean="0">
                <a:latin typeface="Andalus" pitchFamily="18" charset="-78"/>
                <a:cs typeface="Andalus" pitchFamily="18" charset="-78"/>
              </a:rPr>
              <a:t>!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endParaRPr lang="en-US" dirty="0" smtClean="0"/>
          </a:p>
          <a:p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                                               </a:t>
            </a:r>
            <a:r>
              <a:rPr lang="en-US" sz="38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Congratulations</a:t>
            </a:r>
            <a:r>
              <a:rPr lang="ru-RU" sz="38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 on </a:t>
            </a:r>
            <a:r>
              <a:rPr lang="en-US" sz="3800" dirty="0">
                <a:latin typeface="Andalus" pitchFamily="18" charset="-78"/>
                <a:cs typeface="Andalus" pitchFamily="18" charset="-78"/>
              </a:rPr>
              <a:t>Women’s Day</a:t>
            </a:r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!</a:t>
            </a:r>
          </a:p>
          <a:p>
            <a:r>
              <a:rPr lang="en-US" sz="3400" dirty="0" smtClean="0">
                <a:latin typeface="Andalus" pitchFamily="18" charset="-78"/>
                <a:cs typeface="Andalus" pitchFamily="18" charset="-78"/>
              </a:rPr>
              <a:t>My </a:t>
            </a:r>
            <a:r>
              <a:rPr lang="en-US" sz="3400" dirty="0">
                <a:latin typeface="Andalus" pitchFamily="18" charset="-78"/>
                <a:cs typeface="Andalus" pitchFamily="18" charset="-78"/>
              </a:rPr>
              <a:t>dear, dear Mommy,</a:t>
            </a:r>
          </a:p>
          <a:p>
            <a:r>
              <a:rPr lang="en-US" sz="3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 love you so much.</a:t>
            </a:r>
          </a:p>
          <a:p>
            <a:r>
              <a:rPr lang="en-US" sz="3400" dirty="0">
                <a:latin typeface="Andalus" pitchFamily="18" charset="-78"/>
                <a:cs typeface="Andalus" pitchFamily="18" charset="-78"/>
              </a:rPr>
              <a:t>I want you to be happy</a:t>
            </a:r>
          </a:p>
          <a:p>
            <a:r>
              <a:rPr lang="en-US" sz="3400" dirty="0">
                <a:latin typeface="Andalus" pitchFamily="18" charset="-78"/>
                <a:cs typeface="Andalus" pitchFamily="18" charset="-78"/>
              </a:rPr>
              <a:t>On the 8th of March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5100" dirty="0" smtClean="0">
                <a:latin typeface="Andalus" pitchFamily="18" charset="-78"/>
                <a:cs typeface="Andalus" pitchFamily="18" charset="-78"/>
              </a:rPr>
              <a:t>                     I </a:t>
            </a:r>
            <a:r>
              <a:rPr lang="en-US" sz="51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wish</a:t>
            </a:r>
            <a:r>
              <a:rPr lang="en-US" sz="5100" dirty="0" smtClean="0">
                <a:latin typeface="Andalus" pitchFamily="18" charset="-78"/>
                <a:cs typeface="Andalus" pitchFamily="18" charset="-78"/>
              </a:rPr>
              <a:t> joys</a:t>
            </a:r>
            <a:r>
              <a:rPr lang="en-US" sz="5100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, happiness</a:t>
            </a:r>
            <a:r>
              <a:rPr lang="en-US" sz="5100" dirty="0">
                <a:latin typeface="Andalus" pitchFamily="18" charset="-78"/>
                <a:cs typeface="Andalus" pitchFamily="18" charset="-78"/>
              </a:rPr>
              <a:t>, health, </a:t>
            </a:r>
            <a:r>
              <a:rPr lang="en-US" sz="51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love</a:t>
            </a:r>
            <a:r>
              <a:rPr lang="en-US" sz="51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!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5100" dirty="0" smtClean="0">
                <a:latin typeface="Andalus" pitchFamily="18" charset="-78"/>
                <a:cs typeface="Andalus" pitchFamily="18" charset="-78"/>
              </a:rPr>
              <a:t>I </a:t>
            </a:r>
            <a:r>
              <a:rPr lang="en-US" sz="51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wish</a:t>
            </a:r>
            <a:r>
              <a:rPr lang="en-US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ru-RU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51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compliments</a:t>
            </a:r>
            <a:r>
              <a:rPr lang="en-US" sz="5100" dirty="0" smtClean="0">
                <a:latin typeface="Andalus" pitchFamily="18" charset="-78"/>
                <a:cs typeface="Andalus" pitchFamily="18" charset="-78"/>
              </a:rPr>
              <a:t>,  </a:t>
            </a:r>
            <a:r>
              <a:rPr lang="en-US" sz="51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smiles</a:t>
            </a:r>
            <a:r>
              <a:rPr lang="en-US" sz="51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51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presents</a:t>
            </a:r>
            <a:r>
              <a:rPr lang="en-US" sz="5100" dirty="0" smtClean="0">
                <a:latin typeface="Andalus" pitchFamily="18" charset="-78"/>
                <a:cs typeface="Andalus" pitchFamily="18" charset="-78"/>
              </a:rPr>
              <a:t>!</a:t>
            </a:r>
            <a:endParaRPr lang="ru-RU" sz="5100" dirty="0">
              <a:cs typeface="Andalus" pitchFamily="18" charset="-78"/>
            </a:endParaRPr>
          </a:p>
          <a:p>
            <a:endParaRPr lang="ru-RU" dirty="0">
              <a:cs typeface="Andalus" pitchFamily="18" charset="-78"/>
            </a:endParaRP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3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ndalus" pitchFamily="18" charset="-78"/>
                <a:cs typeface="Andalus" pitchFamily="18" charset="-78"/>
              </a:rPr>
              <a:t>We can send a musical 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virtual postcard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r>
              <a:rPr lang="en-US" dirty="0">
                <a:latin typeface="Andalus" pitchFamily="18" charset="-78"/>
                <a:cs typeface="Andalus" pitchFamily="18" charset="-78"/>
              </a:rPr>
              <a:t>for teachers and  mothers</a:t>
            </a:r>
            <a:endParaRPr lang="ru-RU" dirty="0">
              <a:cs typeface="Andalus" pitchFamily="18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568952" cy="4373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Help us </a:t>
            </a:r>
            <a:r>
              <a:rPr lang="en-US" sz="40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playcast.ru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  <a:hlinkClick r:id="rId2"/>
              </a:rPr>
              <a:t>Редактор </a:t>
            </a:r>
            <a:r>
              <a:rPr lang="ru-RU" sz="2400" dirty="0" err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  <a:hlinkClick r:id="rId2"/>
              </a:rPr>
              <a:t>плэйкастов</a:t>
            </a:r>
            <a:endParaRPr lang="ru-RU" sz="2400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  <a:hlinkClick r:id="rId2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  <a:hlinkClick r:id="rId2"/>
              </a:rPr>
              <a:t>http</a:t>
            </a:r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  <a:hlinkClick r:id="rId2"/>
              </a:rPr>
              <a:t>://www.playcast.ru/?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  <a:hlinkClick r:id="rId2"/>
              </a:rPr>
              <a:t>module=playcast_editor</a:t>
            </a:r>
            <a:endParaRPr lang="en-US" sz="2400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ru-RU" sz="3200" dirty="0" smtClean="0">
                <a:solidFill>
                  <a:srgbClr val="0070C0"/>
                </a:solidFill>
                <a:cs typeface="Andalus" pitchFamily="18" charset="-78"/>
              </a:rPr>
              <a:t>Обучающее видео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http</a:t>
            </a:r>
            <a:r>
              <a:rPr lang="en-US" sz="32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://www.youtube.com/watch?v=Ef3raDV5HZU</a:t>
            </a:r>
            <a:endParaRPr lang="ru-RU" sz="3200" dirty="0">
              <a:solidFill>
                <a:srgbClr val="0070C0"/>
              </a:solidFill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92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283</TotalTime>
  <Words>189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Virtual postcard to women’s day</vt:lpstr>
      <vt:lpstr>In Russia: March 8 or Women’s day</vt:lpstr>
      <vt:lpstr>Оn this day husbands  and children </vt:lpstr>
      <vt:lpstr>Men</vt:lpstr>
      <vt:lpstr>The men…</vt:lpstr>
      <vt:lpstr>Speak English, please: “men and children…..”</vt:lpstr>
      <vt:lpstr>Mother’s day in England</vt:lpstr>
      <vt:lpstr>Congratulations and wishes</vt:lpstr>
      <vt:lpstr>We can send a musical  virtual postcard for teachers and  mothers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celeBration’s   Card</dc:title>
  <dc:creator>НР</dc:creator>
  <cp:lastModifiedBy>НР</cp:lastModifiedBy>
  <cp:revision>29</cp:revision>
  <dcterms:created xsi:type="dcterms:W3CDTF">2014-02-23T11:20:39Z</dcterms:created>
  <dcterms:modified xsi:type="dcterms:W3CDTF">2014-03-05T20:03:59Z</dcterms:modified>
</cp:coreProperties>
</file>