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501122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ФЕВРАЛЕ ЗИМА С ВЕСНОЙ ВСТРЕЧАЕТСЯ ВПЕРВОЙ</a:t>
            </a:r>
            <a:endParaRPr lang="ru-RU" b="1" dirty="0"/>
          </a:p>
        </p:txBody>
      </p:sp>
      <p:pic>
        <p:nvPicPr>
          <p:cNvPr id="13314" name="Picture 2" descr="http://cominf.org/sites/default/files/imagecache/highslide_full/pictures/2011-02-07_1450/img_61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14620"/>
            <a:ext cx="5361200" cy="3571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286512" y="6357958"/>
            <a:ext cx="270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Бондарев Егор 2 «</a:t>
            </a:r>
            <a:r>
              <a:rPr lang="ru-RU" b="1" dirty="0" err="1" smtClean="0"/>
              <a:t>д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6074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Странички народного календаря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9698" name="Picture 2" descr="http://blog.artnn.ru/images_2008/elki_v_sne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071678"/>
            <a:ext cx="3320515" cy="44291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85720" y="2136339"/>
            <a:ext cx="642942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Народные названия февраля — «</a:t>
            </a:r>
            <a:r>
              <a:rPr lang="ru-RU" sz="2800" dirty="0" err="1" smtClean="0"/>
              <a:t>бокогрей</a:t>
            </a:r>
            <a:r>
              <a:rPr lang="ru-RU" sz="2800" dirty="0" smtClean="0"/>
              <a:t>», «</a:t>
            </a:r>
            <a:r>
              <a:rPr lang="ru-RU" sz="2800" dirty="0" err="1" smtClean="0"/>
              <a:t>сечень</a:t>
            </a:r>
            <a:r>
              <a:rPr lang="ru-RU" sz="2800" dirty="0" smtClean="0"/>
              <a:t>», «</a:t>
            </a:r>
            <a:r>
              <a:rPr lang="ru-RU" sz="2800" dirty="0" err="1" smtClean="0"/>
              <a:t>снежень</a:t>
            </a:r>
            <a:r>
              <a:rPr lang="ru-RU" sz="2800" dirty="0" smtClean="0"/>
              <a:t>», «</a:t>
            </a:r>
            <a:r>
              <a:rPr lang="ru-RU" sz="2800" dirty="0" err="1" smtClean="0"/>
              <a:t>лютень</a:t>
            </a:r>
            <a:r>
              <a:rPr lang="ru-RU" sz="2800" dirty="0" smtClean="0"/>
              <a:t>». </a:t>
            </a:r>
            <a:endParaRPr lang="ru-RU" sz="2800" dirty="0" smtClean="0"/>
          </a:p>
          <a:p>
            <a:r>
              <a:rPr lang="ru-RU" sz="2800" dirty="0" smtClean="0"/>
              <a:t>Солнце </a:t>
            </a:r>
            <a:r>
              <a:rPr lang="ru-RU" sz="2800" dirty="0" smtClean="0"/>
              <a:t>в феврале уже светит на три часа больше, чем в январе. </a:t>
            </a:r>
            <a:endParaRPr lang="ru-RU" sz="2800" dirty="0" smtClean="0"/>
          </a:p>
          <a:p>
            <a:r>
              <a:rPr lang="ru-RU" sz="2800" dirty="0" smtClean="0"/>
              <a:t>Но </a:t>
            </a:r>
            <a:r>
              <a:rPr lang="ru-RU" sz="2800" dirty="0" smtClean="0"/>
              <a:t>холода еще дают о себе знать, частые метели и вьюги.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074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Масленица –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проводы зимы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071678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Самый веселый праздник в феврале — Масленица</a:t>
            </a:r>
            <a:r>
              <a:rPr lang="ru-RU" sz="2400" dirty="0" smtClean="0"/>
              <a:t>.</a:t>
            </a:r>
          </a:p>
        </p:txBody>
      </p:sp>
      <p:pic>
        <p:nvPicPr>
          <p:cNvPr id="28674" name="Picture 2" descr="http://ledi-beregini.ru/wp-content/uploads/2012/02/maslinits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571744"/>
            <a:ext cx="4238612" cy="37617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42844" y="292893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Масленица</a:t>
            </a:r>
            <a:r>
              <a:rPr lang="ru-RU" dirty="0" smtClean="0"/>
              <a:t> (масленичная неделя) в </a:t>
            </a:r>
            <a:r>
              <a:rPr lang="ru-RU" dirty="0" smtClean="0"/>
              <a:t>этом году будет </a:t>
            </a:r>
            <a:r>
              <a:rPr lang="ru-RU" dirty="0" smtClean="0"/>
              <a:t>праздноваться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b="1" dirty="0" smtClean="0"/>
              <a:t>11 марта 2013 года </a:t>
            </a:r>
            <a:endParaRPr lang="ru-RU" b="1" dirty="0" smtClean="0"/>
          </a:p>
          <a:p>
            <a:r>
              <a:rPr lang="ru-RU" b="1" dirty="0" smtClean="0"/>
              <a:t>по </a:t>
            </a:r>
            <a:r>
              <a:rPr lang="ru-RU" b="1" dirty="0" smtClean="0"/>
              <a:t>17 марта 2013 года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Масленица </a:t>
            </a:r>
            <a:r>
              <a:rPr lang="ru-RU" dirty="0" smtClean="0"/>
              <a:t>- это языческий праздник провода зимы, которая сохранилась после принятия на Руси христианства.</a:t>
            </a:r>
          </a:p>
          <a:p>
            <a:endParaRPr lang="ru-RU" dirty="0" smtClean="0"/>
          </a:p>
          <a:p>
            <a:r>
              <a:rPr lang="ru-RU" dirty="0" smtClean="0"/>
              <a:t>Праздник </a:t>
            </a:r>
            <a:r>
              <a:rPr lang="ru-RU" dirty="0" smtClean="0"/>
              <a:t>этот отмечается широкими гуляниями.</a:t>
            </a: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357430"/>
            <a:ext cx="83582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</a:t>
            </a:r>
            <a:r>
              <a:rPr lang="ru-RU" dirty="0" smtClean="0"/>
              <a:t>февраль будет дождливым, то такими же можно ожидать весну и лето, а если </a:t>
            </a:r>
            <a:r>
              <a:rPr lang="ru-RU" dirty="0" err="1" smtClean="0"/>
              <a:t>погодливый</a:t>
            </a:r>
            <a:r>
              <a:rPr lang="ru-RU" dirty="0" smtClean="0"/>
              <a:t>, то предвещает засуху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Февраль холодный и сухой — август жаркий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феврале много инея на деревьях — будет много меда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Теплый февраль приносит холодную весну и заморозки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конце февраля с крыш свисают длинные и толстые сосульки — к долгой весне и хорошему лету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Чем холоднее последняя неделя февраля, тем теплее в марте.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85728"/>
            <a:ext cx="86074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Народные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приметы февраля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u.jimdo.com/www29/o/sf9e99d1a101f1336/img/i7bba5a8143ab9d22/1354894112/std/%D1%84%D0%B5%D0%B2%D1%80%D0%B0%D0%BB%D1%8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581677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Прямоугольник 1"/>
          <p:cNvSpPr/>
          <p:nvPr/>
        </p:nvSpPr>
        <p:spPr>
          <a:xfrm>
            <a:off x="285720" y="214290"/>
            <a:ext cx="86074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Пословицы и поговорки о феврале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3116"/>
            <a:ext cx="82868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У февраля два друга — метель да вьюга</a:t>
            </a:r>
            <a:r>
              <a:rPr lang="ru-RU" sz="3200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В феврале зима с весной встречается впервой</a:t>
            </a:r>
            <a:r>
              <a:rPr lang="ru-RU" sz="3200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Февраль — месяц лютый — спрашивает, как обутый.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6215083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Конец</a:t>
            </a:r>
            <a:endParaRPr lang="ru-RU" sz="3200" b="1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154</Words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В ФЕВРАЛЕ ЗИМА С ВЕСНОЙ ВСТРЕЧАЕТСЯ ВПЕРВОЙ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ФЕВРАЛЕ ЗИМА С ВЕСНОЙ ВСТРЕЧАЕТСЯ ВПЕРВОЙ</dc:title>
  <dc:creator>User</dc:creator>
  <cp:lastModifiedBy>User</cp:lastModifiedBy>
  <cp:revision>4</cp:revision>
  <dcterms:created xsi:type="dcterms:W3CDTF">2013-03-01T15:54:53Z</dcterms:created>
  <dcterms:modified xsi:type="dcterms:W3CDTF">2013-03-01T16:25:43Z</dcterms:modified>
</cp:coreProperties>
</file>