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3A6903-5BE6-4226-95C6-43565FF5BEF6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C853F0-A06F-466C-BF97-DC381F82C8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3%D1%80%D1%83%D0%BF%D0%BF%D0%B0%20%D1%80%D0%B8%D1%81%D0%BA%D0%B0%20%D1%83%20%D0%BD%D0%BE%D0%B2%D0%BE%D1%80%D0%BE%D0%B6%D0%B4%D0%B5%D0%BD%D0%BD%D1%8B%D1%85&amp;fp=0&amp;pos=3&amp;uinfo=ww-1349-wh-577-fw-1124-fh-448-pd-1&amp;rpt=simage&amp;img_url=http%3A%2F%2Fimg0.liveinternet.ru%2Fimages%2Fattach%2Fc%2F3%2F76%2F230%2F76230104_Papa0033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F%D1%80%D0%BE%D1%84%D0%B8%D0%BB%D0%B0%D0%BA%D1%82%D0%B8%D0%BA%D0%B0&amp;fp=0&amp;pos=25&amp;uinfo=ww-1349-wh-577-fw-1124-fh-448-pd-1&amp;rpt=simage&amp;img_url=http%3A%2F%2Fimg.nr2.ru%2Fpict%2Farts1%2F36%2F32%2F36320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2%D0%BE%D0%BF%D1%80%D0%BE%D1%81&amp;fp=0&amp;pos=8&amp;rpt=simage&amp;uinfo=ww-1349-wh-577-fw-1124-fh-448-pd-1&amp;img_url=http%3A%2F%2Fbeprime.ru%2Fwp-content%2Fuploads%2F2011%2F04%2F%25D0%2593%25D0%25B4%25D0%25B5-%25D0%25B2%25D0%25B7%25D1%258F%25D1%2582%25D1%258C-%25D0%25B8%25D0%25B4%25D0%25B5%25D0%25B8-%25D0%25B4%25D0%25BB%25D1%258F-%25D0%25B1%25D0%25B8%25D0%25B7%25D0%25BD%25D0%25B5%25D1%2581%25D0%25B0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iagnostica.docdoc.ru/komputernaya-tomografiya/kt-golovi/" TargetMode="External"/><Relationship Id="rId2" Type="http://schemas.openxmlformats.org/officeDocument/2006/relationships/hyperlink" Target="http://docdoc.ru/doctor/nevrolo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agnostica.docdoc.ru/func-diagnostika/elektroentsefalografia/" TargetMode="External"/><Relationship Id="rId4" Type="http://schemas.openxmlformats.org/officeDocument/2006/relationships/hyperlink" Target="http://diagnostica.docdoc.ru/mrt/mrt-golovnogo-mozg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B%D0%B5%D1%87%D0%B5%D0%BD%D0%B8%D0%B5%20%D1%81%D0%B8%D0%BD%D0%B4%D1%80%D0%BE%D0%BC%D0%B0%20%D0%BB%D0%B5%D1%8F&amp;fp=0&amp;pos=16&amp;uinfo=ww-1349-wh-577-fw-1124-fh-448-pd-1&amp;rpt=simage&amp;img_url=http%3A%2F%2Ffitohome.ru%2Fwp-content%2Fuploads%2F2013%2F04%2Ftaxikardiya-lechenie.jpe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4%D0%B8%D0%B5%D1%82%D0%B0&amp;fp=1&amp;pos=57&amp;uinfo=ww-1349-wh-577-fw-1124-fh-448-pd-1&amp;rpt=simage&amp;img_url=http%3A%2F%2Fimg.galya.ru%2Fgalya.ru%2FPictures%2Fcatalog_dir%2F2005%2F10%2F15%2F3176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E%D0%BF%D0%B0%D1%81%D0%BD%D0%BE%D1%81%D1%82%D1%8C&amp;fp=0&amp;pos=11&amp;uinfo=ww-1349-wh-577-fw-1124-fh-448-pd-1&amp;rpt=simage&amp;img_url=http%3A%2F%2Fimg0.liveinternet.ru%2Fimages%2Fattach%2Fc%2F4%2F80%2F715%2F80715360_3571750_danger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Подготовил: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Проверил: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0934" y="1124744"/>
            <a:ext cx="52421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Синдром Лея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4357924" cy="3672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группе риска находятся:</a:t>
            </a:r>
          </a:p>
          <a:p>
            <a:r>
              <a:rPr lang="ru-RU" dirty="0" smtClean="0"/>
              <a:t>дети в возрасте 1-2 года;</a:t>
            </a:r>
          </a:p>
          <a:p>
            <a:r>
              <a:rPr lang="ru-RU" dirty="0" smtClean="0"/>
              <a:t>люди с наследственной предрасположенностью.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Группа </a:t>
            </a:r>
            <a:r>
              <a:rPr lang="ru-RU" dirty="0" smtClean="0">
                <a:solidFill>
                  <a:srgbClr val="FF0000"/>
                </a:solidFill>
              </a:rPr>
              <a:t>риска</a:t>
            </a:r>
            <a:endParaRPr lang="ru-RU" dirty="0"/>
          </a:p>
        </p:txBody>
      </p:sp>
      <p:pic>
        <p:nvPicPr>
          <p:cNvPr id="3074" name="Picture 2" descr="http://img0.liveinternet.ru/images/attach/c/5/85/498/85498510_large_0_16367_8626eb8f_X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501008"/>
            <a:ext cx="4968552" cy="31380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97889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профилактики заболевания рекомендуется:</a:t>
            </a:r>
          </a:p>
          <a:p>
            <a:r>
              <a:rPr lang="ru-RU" dirty="0" smtClean="0"/>
              <a:t>своевременно лечить заболевания центральной нервной системы, заболевания, дающие осложнения на центральную нервную систему;</a:t>
            </a:r>
          </a:p>
          <a:p>
            <a:r>
              <a:rPr lang="ru-RU" dirty="0" smtClean="0"/>
              <a:t>придерживаться рационального питания.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Профилактика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centrosib.info/wp-content/uploads/2012/03/Grip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204864"/>
            <a:ext cx="3246537" cy="3024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/>
              <a:t>Краткое </a:t>
            </a:r>
            <a:r>
              <a:rPr lang="ru-RU" sz="4000" b="1" dirty="0" smtClean="0"/>
              <a:t>описание</a:t>
            </a:r>
          </a:p>
          <a:p>
            <a:r>
              <a:rPr lang="ru-RU" sz="4000" b="1" dirty="0" smtClean="0"/>
              <a:t>Причины</a:t>
            </a:r>
          </a:p>
          <a:p>
            <a:r>
              <a:rPr lang="ru-RU" sz="4000" b="1" dirty="0" smtClean="0"/>
              <a:t>Симптомы синдрома Лея</a:t>
            </a:r>
          </a:p>
          <a:p>
            <a:r>
              <a:rPr lang="ru-RU" sz="4000" b="1" dirty="0" smtClean="0"/>
              <a:t>Диагностика</a:t>
            </a:r>
          </a:p>
          <a:p>
            <a:r>
              <a:rPr lang="ru-RU" sz="4000" b="1" dirty="0" smtClean="0"/>
              <a:t>Лечение</a:t>
            </a:r>
          </a:p>
          <a:p>
            <a:r>
              <a:rPr lang="ru-RU" sz="4000" b="1" dirty="0" smtClean="0"/>
              <a:t>Диета</a:t>
            </a:r>
          </a:p>
          <a:p>
            <a:r>
              <a:rPr lang="ru-RU" sz="4000" b="1" dirty="0" smtClean="0"/>
              <a:t>Опасность</a:t>
            </a:r>
          </a:p>
          <a:p>
            <a:r>
              <a:rPr lang="ru-RU" sz="4000" b="1" dirty="0" smtClean="0"/>
              <a:t>Группа риска</a:t>
            </a:r>
          </a:p>
          <a:p>
            <a:r>
              <a:rPr lang="ru-RU" sz="4000" b="1" dirty="0" smtClean="0"/>
              <a:t>Профилактика</a:t>
            </a:r>
          </a:p>
          <a:p>
            <a:endParaRPr lang="ru-RU" sz="4000" b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План:</a:t>
            </a: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cs4225.userapi.com/u135244055/-6/x_25ffeaf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42093">
            <a:off x="5593838" y="3781068"/>
            <a:ext cx="2579118" cy="2806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7559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Синдром Лея</a:t>
            </a:r>
            <a:r>
              <a:rPr lang="ru-RU" dirty="0" smtClean="0"/>
              <a:t> (</a:t>
            </a:r>
            <a:r>
              <a:rPr lang="ru-RU" dirty="0" err="1" smtClean="0"/>
              <a:t>подострая</a:t>
            </a:r>
            <a:r>
              <a:rPr lang="ru-RU" dirty="0" smtClean="0"/>
              <a:t> </a:t>
            </a:r>
            <a:r>
              <a:rPr lang="ru-RU" dirty="0" err="1" smtClean="0"/>
              <a:t>некротизирующая</a:t>
            </a:r>
            <a:r>
              <a:rPr lang="ru-RU" dirty="0" smtClean="0"/>
              <a:t> энцефалопатия) – заболевание, характеризующееся поражением центральной нервной системы редким </a:t>
            </a:r>
            <a:r>
              <a:rPr lang="ru-RU" dirty="0" err="1" smtClean="0"/>
              <a:t>нейрометаболическим</a:t>
            </a:r>
            <a:r>
              <a:rPr lang="ru-RU" dirty="0" smtClean="0"/>
              <a:t> синдромом. Чаще всего заболевание возникает у детей в возрасте до трех лет, но отмечаются случаи заболевания у подростков и взрослых людей. Обычно заболевание носит </a:t>
            </a:r>
            <a:r>
              <a:rPr lang="ru-RU" dirty="0" err="1" smtClean="0"/>
              <a:t>подострый</a:t>
            </a:r>
            <a:r>
              <a:rPr lang="ru-RU" dirty="0" smtClean="0"/>
              <a:t> или хронический характер.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Краткое описание: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Заболевание </a:t>
            </a:r>
            <a:r>
              <a:rPr lang="ru-RU" dirty="0" smtClean="0"/>
              <a:t>возникает в результате </a:t>
            </a:r>
            <a:r>
              <a:rPr lang="ru-RU" dirty="0" smtClean="0"/>
              <a:t>дефицита ферментов</a:t>
            </a:r>
            <a:r>
              <a:rPr lang="ru-RU" dirty="0" smtClean="0"/>
              <a:t>, которые обеспечивают образование энергии, что происходит из-за нарушения обмена пировиноградной кислоты и дефекта транспорта электронов в дыхательной цепи. Причины синдрома Лея:</a:t>
            </a:r>
          </a:p>
          <a:p>
            <a:pPr>
              <a:buNone/>
            </a:pPr>
            <a:r>
              <a:rPr lang="ru-RU" dirty="0" smtClean="0"/>
              <a:t>   генетический </a:t>
            </a:r>
            <a:r>
              <a:rPr lang="ru-RU" dirty="0" smtClean="0"/>
              <a:t>фактор;</a:t>
            </a:r>
          </a:p>
          <a:p>
            <a:pPr>
              <a:buNone/>
            </a:pPr>
            <a:r>
              <a:rPr lang="ru-RU" dirty="0" smtClean="0"/>
              <a:t>   образование </a:t>
            </a:r>
            <a:r>
              <a:rPr lang="ru-RU" dirty="0" smtClean="0"/>
              <a:t>в мозжечке, мозговом стволе очагов некроза, прорастания сосудов, </a:t>
            </a:r>
            <a:r>
              <a:rPr lang="ru-RU" dirty="0" err="1" smtClean="0"/>
              <a:t>глиоза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мутации </a:t>
            </a:r>
            <a:r>
              <a:rPr lang="ru-RU" dirty="0" smtClean="0"/>
              <a:t>генов, связанных с работой митохондрий;</a:t>
            </a:r>
          </a:p>
          <a:p>
            <a:pPr>
              <a:buNone/>
            </a:pPr>
            <a:r>
              <a:rPr lang="ru-RU" dirty="0" smtClean="0"/>
              <a:t>   осложнение </a:t>
            </a:r>
            <a:r>
              <a:rPr lang="ru-RU" dirty="0" smtClean="0"/>
              <a:t>дегенеративных болезней нервной системы.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8000" b="1" u="sng" dirty="0" smtClean="0">
                <a:latin typeface="Arial" pitchFamily="34" charset="0"/>
                <a:cs typeface="Arial" pitchFamily="34" charset="0"/>
              </a:rPr>
              <a:t>Характерные </a:t>
            </a:r>
            <a:r>
              <a:rPr lang="ru-RU" sz="8000" b="1" u="sng" dirty="0" smtClean="0">
                <a:latin typeface="Arial" pitchFamily="34" charset="0"/>
                <a:cs typeface="Arial" pitchFamily="34" charset="0"/>
              </a:rPr>
              <a:t>для синдрома Лея симптомы выглядят следующим образом: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тошнота, рвота;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быстрое снижение массы тела;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ухудшение аппетита;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задержка психомоторного развития;</a:t>
            </a:r>
          </a:p>
          <a:p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тонико-клонические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судороги;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приступы мышечной </a:t>
            </a:r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дистонии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, гипотонии;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респираторные аномалии;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тремор конечностей;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нарушение координации;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нарушение акта глотания;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атрофия зрительных нервов (вплоть до слепоты);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нарушение сухожильных рефлексов;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нарушения сознания;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быстрая утомляемость;</a:t>
            </a:r>
          </a:p>
          <a:p>
            <a:r>
              <a:rPr lang="ru-RU" sz="8000" dirty="0" smtClean="0">
                <a:latin typeface="Arial" pitchFamily="34" charset="0"/>
                <a:cs typeface="Arial" pitchFamily="34" charset="0"/>
              </a:rPr>
              <a:t>сонливость.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Симптомы </a:t>
            </a:r>
            <a:r>
              <a:rPr lang="ru-RU" dirty="0" smtClean="0">
                <a:solidFill>
                  <a:srgbClr val="FF0000"/>
                </a:solidFill>
              </a:rPr>
              <a:t>синдрома </a:t>
            </a:r>
            <a:r>
              <a:rPr lang="ru-RU" dirty="0" smtClean="0">
                <a:solidFill>
                  <a:srgbClr val="FF0000"/>
                </a:solidFill>
              </a:rPr>
              <a:t>Лея: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диагностики синдрома Лея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 врач-невролог</a:t>
            </a:r>
            <a:r>
              <a:rPr lang="ru-RU" dirty="0" smtClean="0"/>
              <a:t> </a:t>
            </a:r>
            <a:r>
              <a:rPr lang="ru-RU" dirty="0" smtClean="0"/>
              <a:t>проводит ряд исследований и анализов, среди которых:</a:t>
            </a:r>
          </a:p>
          <a:p>
            <a:r>
              <a:rPr lang="ru-RU" dirty="0" smtClean="0"/>
              <a:t>общий, биохимический анализы крови;</a:t>
            </a:r>
          </a:p>
          <a:p>
            <a:r>
              <a:rPr lang="ru-RU" dirty="0" smtClean="0">
                <a:hlinkClick r:id="rId3"/>
              </a:rPr>
              <a:t>компьютерная томография головного мозга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4"/>
              </a:rPr>
              <a:t>магнитно-резонансная томография головного мозга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/>
              </a:rPr>
              <a:t>электроэнцефалограмма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морфологическое исследование головного мозга.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Диагностика: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 smtClean="0"/>
              <a:t>лечения синдрома Лея пациентам назначаются:</a:t>
            </a:r>
          </a:p>
          <a:p>
            <a:r>
              <a:rPr lang="ru-RU" dirty="0" smtClean="0"/>
              <a:t>антибиотики (</a:t>
            </a:r>
            <a:r>
              <a:rPr lang="ru-RU" dirty="0" err="1" smtClean="0"/>
              <a:t>ампициллин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методы диализа;</a:t>
            </a:r>
          </a:p>
          <a:p>
            <a:r>
              <a:rPr lang="ru-RU" dirty="0" smtClean="0"/>
              <a:t>препараты, содержащие витамин В1;</a:t>
            </a:r>
          </a:p>
          <a:p>
            <a:r>
              <a:rPr lang="ru-RU" dirty="0" smtClean="0"/>
              <a:t>биотин.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Лечение синдрома </a:t>
            </a:r>
            <a:r>
              <a:rPr lang="ru-RU" dirty="0" smtClean="0">
                <a:solidFill>
                  <a:srgbClr val="FF0000"/>
                </a:solidFill>
              </a:rPr>
              <a:t>Лея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http://healthlivingyoga.com/wp-content/uploads/2012/08/133717259-617x416-600x40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4130090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В </a:t>
            </a:r>
            <a:r>
              <a:rPr lang="ru-RU" dirty="0" smtClean="0"/>
              <a:t>период лечения пациентам назначается диета, согласно которой суточное потребление белка не должно превышать 1–1,5 г/сутки.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Диета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bestbeautywomen.ru/images/pages/fill/h600/e360a607671ba9061f0b0490fb1bcfc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924944"/>
            <a:ext cx="3526160" cy="35261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</a:t>
            </a:r>
            <a:r>
              <a:rPr lang="ru-RU" dirty="0" smtClean="0"/>
              <a:t>необходимой помощи при остром течении заболевания приводит к риску возникновения паралича дыхательного центра, прогрессирующей энцефалопатии, сопутствующих инфекций, что приводит к летальному исходу.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Опасность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7things.ucoz.ru/danger/danger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77072"/>
            <a:ext cx="3739343" cy="24928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370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План:</vt:lpstr>
      <vt:lpstr>Краткое описание:</vt:lpstr>
      <vt:lpstr>Причины:</vt:lpstr>
      <vt:lpstr>Симптомы синдрома Лея:</vt:lpstr>
      <vt:lpstr>Диагностика:</vt:lpstr>
      <vt:lpstr>Лечение синдрома Лея</vt:lpstr>
      <vt:lpstr>Диета</vt:lpstr>
      <vt:lpstr>Опасность</vt:lpstr>
      <vt:lpstr>Группа риска</vt:lpstr>
      <vt:lpstr>Профилактика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4</cp:revision>
  <dcterms:created xsi:type="dcterms:W3CDTF">2014-01-11T15:38:17Z</dcterms:created>
  <dcterms:modified xsi:type="dcterms:W3CDTF">2014-01-11T16:18:12Z</dcterms:modified>
</cp:coreProperties>
</file>