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0" r:id="rId5"/>
    <p:sldId id="273" r:id="rId6"/>
    <p:sldId id="274" r:id="rId7"/>
    <p:sldId id="275" r:id="rId8"/>
    <p:sldId id="276" r:id="rId9"/>
    <p:sldId id="277" r:id="rId10"/>
    <p:sldId id="278" r:id="rId11"/>
    <p:sldId id="280" r:id="rId12"/>
    <p:sldId id="28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11" autoAdjust="0"/>
    <p:restoredTop sz="94660"/>
  </p:normalViewPr>
  <p:slideViewPr>
    <p:cSldViewPr>
      <p:cViewPr>
        <p:scale>
          <a:sx n="66" d="100"/>
          <a:sy n="66" d="100"/>
        </p:scale>
        <p:origin x="-1698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 rot="10800000">
            <a:off x="2000232" y="214290"/>
            <a:ext cx="5143536" cy="6357982"/>
          </a:xfrm>
          <a:prstGeom prst="verticalScroll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14612" y="752757"/>
            <a:ext cx="3714776" cy="189042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plastic"/>
        </p:spPr>
        <p:txBody>
          <a:bodyPr wrap="none" lIns="91440" tIns="45720" rIns="91440" bIns="45720">
            <a:prstTxWarp prst="textArchUp">
              <a:avLst>
                <a:gd name="adj" fmla="val 10168468"/>
              </a:avLst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Пословицы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14612" y="2204388"/>
            <a:ext cx="3718518" cy="193899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21179271"/>
              </a:avLst>
            </a:prstTxWarp>
            <a:spAutoFit/>
          </a:bodyPr>
          <a:lstStyle/>
          <a:p>
            <a:pPr algn="ctr"/>
            <a:r>
              <a:rPr lang="ru-RU" sz="4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Применяем </a:t>
            </a:r>
          </a:p>
          <a:p>
            <a:pPr algn="ctr"/>
            <a:r>
              <a:rPr lang="ru-RU" sz="4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аналитическое </a:t>
            </a:r>
          </a:p>
          <a:p>
            <a:pPr algn="ctr"/>
            <a:r>
              <a:rPr lang="ru-RU" sz="4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мышление</a:t>
            </a:r>
            <a:endParaRPr lang="ru-RU" sz="40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1447800"/>
            <a:ext cx="28479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29058" y="4286256"/>
            <a:ext cx="1997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НИЧЕГО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6072206"/>
            <a:ext cx="2354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ОПАСНЕЙ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2857496"/>
            <a:ext cx="16430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НЕТ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29454" y="1428736"/>
            <a:ext cx="1715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ЗНАНИЯ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388" y="5357826"/>
            <a:ext cx="2457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НЕПОЛНОГО</a:t>
            </a:r>
            <a:endParaRPr lang="ru-RU" sz="2400" b="1" dirty="0">
              <a:latin typeface="Georgia" pitchFamily="18" charset="0"/>
            </a:endParaRPr>
          </a:p>
        </p:txBody>
      </p:sp>
      <p:pic>
        <p:nvPicPr>
          <p:cNvPr id="10242" name="Picture 2" descr="D:\Documents and Settings\GordeevaAV\Рабочий стол\Новая папка\1275883105_66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00"/>
              </a:clrFrom>
              <a:clrTo>
                <a:srgbClr val="FFFF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857488" cy="3068397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46821E-6 L 0.00052 -0.31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9.24855E-7 L 0.55312 -0.5757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" y="-28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9.82659E-7 L -0.09878 -0.1075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" y="-5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50289E-6 L -0.25712 0.2892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" y="14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83237E-6 L -0.46354 -0.28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2" y="-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Documents and Settings\GordeevaAV\Рабочий стол\Новая папка\img24958000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786066"/>
            <a:ext cx="4071934" cy="4071934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4357686" y="3857628"/>
            <a:ext cx="1997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НЕ 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17868" y="5572140"/>
            <a:ext cx="2354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КОГДА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214422"/>
            <a:ext cx="16430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НЕ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6000760" y="4143380"/>
            <a:ext cx="4286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, 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43372" y="6143644"/>
            <a:ext cx="1414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БОЙСЯ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0694" y="2071678"/>
            <a:ext cx="17508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ЗНАЕШЬ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14480" y="3500438"/>
            <a:ext cx="19928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СТРАШНО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17605" y="2500306"/>
            <a:ext cx="686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НЕ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143768" y="571480"/>
            <a:ext cx="13644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КОГДА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500826" y="6215082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ЗНАТЬ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3929058" y="1142984"/>
            <a:ext cx="428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,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5984" y="428604"/>
            <a:ext cx="1997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ХОЧЕТСЯ</a:t>
            </a:r>
            <a:endParaRPr lang="ru-RU" sz="2400" b="1" dirty="0">
              <a:latin typeface="Georgia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1942 L -0.08576 -0.317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-1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2948E-6 L -0.33316 -0.5660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" y="-28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62428E-6 L -0.06197 0.0686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" y="3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00948 L -0.36232 -0.6492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" y="-32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15607E-7 L -0.04757 -0.0665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-3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39 -2.60116E-6 L -0.19791 -0.1174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-5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.0104 L 0.26024 0.0282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-4.21965E-6 L -0.46181 -0.2110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-10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24 -3.00578E-6 L -0.50712 0.3091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" y="15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24 0.0104 L -0.33594 -0.5128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" y="-26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77556E-17 L -0.18143 0.0790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4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02081 L 0.46372 0.3299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" y="1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6" grpId="0"/>
      <p:bldP spid="20" grpId="0"/>
      <p:bldP spid="21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Documents and Settings\GordeevaAV\Рабочий стол\Новая папка\488851b379fc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91012" y="2105036"/>
            <a:ext cx="4752988" cy="4752988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1142976" y="642918"/>
            <a:ext cx="6907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86578" y="4071942"/>
            <a:ext cx="928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НЕ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43570" y="5572140"/>
            <a:ext cx="1928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ХВАЛИСЬ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57686" y="1000108"/>
            <a:ext cx="15001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УМОМ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86050" y="5715016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, 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86578" y="2214554"/>
            <a:ext cx="12218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КОЛИ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9983" y="4013192"/>
            <a:ext cx="16962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БЕРЁШЬ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6248" y="4286256"/>
            <a:ext cx="8579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ВСЁ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43306" y="2500306"/>
            <a:ext cx="1879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ХРЕБТОМ</a:t>
            </a:r>
            <a:endParaRPr lang="ru-RU" b="1" dirty="0">
              <a:latin typeface="Georgia" pitchFamily="18" charset="0"/>
            </a:endParaRPr>
          </a:p>
        </p:txBody>
      </p:sp>
      <p:pic>
        <p:nvPicPr>
          <p:cNvPr id="2050" name="Picture 2" descr="D:\Documents and Settings\GordeevaAV\Рабочий стол\Новая папка\20110306_a3(4)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167865" cy="35719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04624E-7 L -0.69444 0.040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" y="2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2948E-6 L -0.39583 -0.1778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" y="-8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51445E-7 L 0.04392 0.4774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" y="23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6.35838E-7 L 0.0375 0.3005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" y="15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105 0.01781 L 0.03021 0.2064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9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56647E-6 L -0.0033 0.1627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8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13873E-6 L 0.29809 0.4164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" y="20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04624E-6 L 0.3724 -0.1986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" y="-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2857496"/>
            <a:ext cx="1997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ПЕРОМ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643050"/>
            <a:ext cx="16430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КРАСНА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57884" y="714356"/>
            <a:ext cx="1869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ЧЕЛОВЕК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43306" y="6000768"/>
            <a:ext cx="14670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ПТИЦА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60547" y="4286256"/>
            <a:ext cx="2856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,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71472" y="500042"/>
            <a:ext cx="418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А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715140" y="3857628"/>
            <a:ext cx="2000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УЧЕНЬЕМ</a:t>
            </a:r>
            <a:endParaRPr lang="ru-RU" sz="2400" b="1" dirty="0">
              <a:latin typeface="Georgia" pitchFamily="18" charset="0"/>
            </a:endParaRPr>
          </a:p>
        </p:txBody>
      </p:sp>
      <p:pic>
        <p:nvPicPr>
          <p:cNvPr id="4098" name="Picture 2" descr="D:\Documents and Settings\GordeevaAV\Рабочий стол\Новая папка\pred10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709400"/>
            <a:ext cx="2786082" cy="298668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9.82659E-7 L 0.11024 -0.1495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-7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36994E-6 L -0.09271 0.0483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2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45087E-6 L -0.10469 -0.5863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29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46821E-6 L 0.31423 -0.3470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" y="-17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285 0.02266 L -0.34531 0.3618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" y="16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6185E-6 L 0.10746 0.4034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202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27746E-6 L -0.1941 -0.0959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" y="-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8" grpId="0"/>
      <p:bldP spid="16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60876" y="4071942"/>
            <a:ext cx="1997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УМ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17868" y="5572140"/>
            <a:ext cx="2354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УКРАСЯТ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571480"/>
            <a:ext cx="16430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ЗВЁЗДЫ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60349" y="5715016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, 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7686" y="714356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НЕБО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013192"/>
            <a:ext cx="1715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ЗНАНИЯ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60547" y="4286256"/>
            <a:ext cx="15776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ЯВЯТСЯ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17605" y="2500306"/>
            <a:ext cx="17780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УКРАСЯТ</a:t>
            </a:r>
            <a:endParaRPr lang="ru-RU" b="1" dirty="0">
              <a:latin typeface="Georgia" pitchFamily="18" charset="0"/>
            </a:endParaRPr>
          </a:p>
        </p:txBody>
      </p:sp>
      <p:pic>
        <p:nvPicPr>
          <p:cNvPr id="3074" name="Picture 2" descr="D:\Documents and Settings\GordeevaAV\Рабочий стол\Новая папка\Folkl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B5CC84"/>
              </a:clrFrom>
              <a:clrTo>
                <a:srgbClr val="B5CC84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857884" y="214290"/>
            <a:ext cx="3071810" cy="307181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Прямоугольник 15"/>
          <p:cNvSpPr/>
          <p:nvPr/>
        </p:nvSpPr>
        <p:spPr>
          <a:xfrm>
            <a:off x="428596" y="1643050"/>
            <a:ext cx="21066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ПОЯВЯТСЯ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643834" y="6143644"/>
            <a:ext cx="3571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-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143240" y="1500174"/>
            <a:ext cx="3016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-</a:t>
            </a:r>
            <a:endParaRPr lang="ru-RU" sz="2400" b="1" dirty="0">
              <a:latin typeface="Georgia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04624E-7 L -0.14739 0.0931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" y="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2948E-6 L 0.16302 -0.1359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-6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00578E-6 L -0.07743 0.4455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22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25434E-6 L 0.125 0.4143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20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674 0.01781 L -0.02674 0.1121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0948 L -0.24479 -0.0964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-5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13873E-6 L 0.42101 0.1542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" y="7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04624E-6 L 0.67083 -0.3246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" y="-162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36994E-6 L 0.12535 0.4573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22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69942E-6 L -0.4026 -0.3764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" y="-18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89 -3.12139E-6 L 0.12205 0.4677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2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6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Documents and Settings\GordeevaAV\Рабочий стол\Новая папка\SerebroMistery-uzo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-642966"/>
            <a:ext cx="7500990" cy="3571894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5857884" y="5715016"/>
            <a:ext cx="1997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БУКВЫ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57620" y="3929066"/>
            <a:ext cx="2354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МЁРТВОЙ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072330" y="1928802"/>
            <a:ext cx="1396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СЛОВО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4643446"/>
            <a:ext cx="1521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ЖИВОЕ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85852" y="1714488"/>
            <a:ext cx="17203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ДОРОЖЕ</a:t>
            </a:r>
            <a:endParaRPr lang="ru-RU" sz="2400" b="1" dirty="0">
              <a:latin typeface="Georgia" pitchFamily="18" charset="0"/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04624E-6 L 0.0967 -0.324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" y="-1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46821E-7 L 0.12274 -0.0645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" y="-3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1064 L -0.00816 -0.1685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7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00578E-6 L 0.23386 0.2580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12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8.67052E-7 L -0.57032 0.2268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5" y="1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3929066"/>
            <a:ext cx="2140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УЧИШЬСЯ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14942" y="1428736"/>
            <a:ext cx="2354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МОЖНО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571480"/>
            <a:ext cx="16430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УЗНАТЬ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9124" y="5786454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, 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3504" y="6000768"/>
            <a:ext cx="1346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ЛИШЬ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4500570"/>
            <a:ext cx="1346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ЛИШЬ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3286124"/>
            <a:ext cx="13644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КОГДА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17605" y="2500306"/>
            <a:ext cx="298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;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57422" y="1643050"/>
            <a:ext cx="13292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ТОГДА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643702" y="4357694"/>
            <a:ext cx="3571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,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714744" y="214290"/>
            <a:ext cx="1460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ДОЙТИ</a:t>
            </a:r>
            <a:endParaRPr lang="ru-RU" sz="2400" b="1" dirty="0">
              <a:latin typeface="Georgia" pitchFamily="18" charset="0"/>
            </a:endParaRPr>
          </a:p>
        </p:txBody>
      </p:sp>
      <p:pic>
        <p:nvPicPr>
          <p:cNvPr id="6146" name="Picture 2" descr="D:\Documents and Settings\GordeevaAV\Рабочий стол\Новая папка\clip_image009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36382" y="4357694"/>
            <a:ext cx="2007618" cy="2313865"/>
          </a:xfrm>
          <a:prstGeom prst="rect">
            <a:avLst/>
          </a:prstGeom>
          <a:noFill/>
        </p:spPr>
      </p:pic>
      <p:sp>
        <p:nvSpPr>
          <p:cNvPr id="22" name="Прямоугольник 21"/>
          <p:cNvSpPr/>
          <p:nvPr/>
        </p:nvSpPr>
        <p:spPr>
          <a:xfrm>
            <a:off x="4857752" y="4643446"/>
            <a:ext cx="13292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ТОГДА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1472" y="2714620"/>
            <a:ext cx="13644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КОГДА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00034" y="6072206"/>
            <a:ext cx="2354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МОЖНО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215206" y="428604"/>
            <a:ext cx="15584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ИДЁШЬ</a:t>
            </a:r>
            <a:endParaRPr lang="ru-RU" sz="2400" b="1" dirty="0">
              <a:latin typeface="Georgia" pitchFamily="18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0.04208 L 0.14132 -0.1902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-7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5.78035E-8 L -0.37223 0.1005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" y="5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00578E-6 L -0.05382 0.2254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11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4278 L -0.07309 -0.3024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" y="-17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65896E-6 L 0.44253 -0.3468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" y="-17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0.01272 L -0.35451 0.1551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" y="8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01063 L 0.60434 -0.0554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" y="-3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0.02173 L 0.34236 -0.2719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" y="-14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07 0.04208 L 0.44167 0.3315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" y="145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0948 L 0.11632 -0.3271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16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691 0.03144 L -0.35017 0.5396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" y="254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4104E-6 L 0.11667 -0.3676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184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03445 L 0.23125 -0.0057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" y="1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2196 L 0.13559 -0.3230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" y="-172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778 -0.00555 L -0.26823 0.5657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" y="2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6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60876" y="4071942"/>
            <a:ext cx="2354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ПОПАДЁШЬ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15140" y="5786454"/>
            <a:ext cx="1783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НЕ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86512" y="1714488"/>
            <a:ext cx="16430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ПОКА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7554" y="5143512"/>
            <a:ext cx="2549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НАУЧИШЬСЯ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7686" y="714356"/>
            <a:ext cx="417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В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013192"/>
            <a:ext cx="11400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ВОДУ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60547" y="4286256"/>
            <a:ext cx="285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,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17605" y="2500306"/>
            <a:ext cx="686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НЕ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28596" y="1643050"/>
            <a:ext cx="18549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ПЛАВАТЬ</a:t>
            </a:r>
            <a:endParaRPr lang="ru-RU" sz="2400" b="1" dirty="0">
              <a:latin typeface="Georgia" pitchFamily="18" charset="0"/>
            </a:endParaRPr>
          </a:p>
        </p:txBody>
      </p:sp>
      <p:pic>
        <p:nvPicPr>
          <p:cNvPr id="7170" name="Picture 2" descr="D:\Documents and Settings\GordeevaAV\Рабочий стол\Новая папка\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42908" y="4185362"/>
            <a:ext cx="3357586" cy="2672638"/>
          </a:xfrm>
          <a:prstGeom prst="rect">
            <a:avLst/>
          </a:prstGeom>
          <a:noFill/>
        </p:spPr>
      </p:pic>
      <p:pic>
        <p:nvPicPr>
          <p:cNvPr id="7171" name="Picture 3" descr="D:\Documents and Settings\GordeevaAV\Рабочий стол\Новая папка\0a2bbffac98de01d399c214b306ac07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0"/>
            <a:ext cx="4500562" cy="12257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00925 L 0.00642 -0.2950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-15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5.78035E-7 L -0.34757 -0.3454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-17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00578E-6 L -0.6632 0.0693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2" y="3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25434E-6 L -0.21198 0.2150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10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68208E-6 L 0.39844 -0.2758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" y="-13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46821E-6 L 0.52673 -0.3262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" y="-16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13873E-6 L 0.26024 -0.0554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-2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04046E-6 L 0.2375 -0.2517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-12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36994E-6 L 0.12344 0.2580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" y="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43702" y="4429132"/>
            <a:ext cx="2283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ЗНАЮЩИЙ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3000372"/>
            <a:ext cx="2354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ПОБЕДИТ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4643446"/>
            <a:ext cx="3571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, 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4714884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ОДНОГО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488" y="5929330"/>
            <a:ext cx="1678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ТЫСЯЧУ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1500174"/>
            <a:ext cx="20746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СИЛЬНЫЙ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143240" y="1500174"/>
            <a:ext cx="3016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-</a:t>
            </a:r>
            <a:endParaRPr lang="ru-RU" sz="2400" b="1" dirty="0">
              <a:latin typeface="Georgia" pitchFamily="18" charset="0"/>
            </a:endParaRPr>
          </a:p>
        </p:txBody>
      </p:sp>
      <p:pic>
        <p:nvPicPr>
          <p:cNvPr id="8194" name="Picture 2" descr="D:\Documents and Settings\GordeevaAV\Рабочий стол\Новая папка\0931d03f20ab5bf944066b50ea32d00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8641" y="0"/>
            <a:ext cx="5825359" cy="1643050"/>
          </a:xfrm>
          <a:prstGeom prst="rect">
            <a:avLst/>
          </a:prstGeom>
          <a:noFill/>
        </p:spPr>
      </p:pic>
      <p:pic>
        <p:nvPicPr>
          <p:cNvPr id="8195" name="Picture 3" descr="D:\Documents and Settings\GordeevaAV\Рабочий стол\Новая папка\49178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915261"/>
            <a:ext cx="3500430" cy="194273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71676E-6 L -0.50104 -0.1477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" y="-7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31214E-7 L -0.18386 -0.1283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" y="-6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21387E-6 L 0.59826 -0.3780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" y="-18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59 -0.04994 L 0.18246 -0.3662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" y="-15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12139E-6 L 0.04826 0.1005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5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4104E-6 L 0.49931 -0.3782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" y="-18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12139E-6 L 0.12396 0.2788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  <p:bldP spid="8" grpId="0"/>
      <p:bldP spid="9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14810" y="5214950"/>
            <a:ext cx="1997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ЧТО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58016" y="1285860"/>
            <a:ext cx="18544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ГОВОРИ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571480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,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60349" y="5715016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, 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013192"/>
            <a:ext cx="686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НЕ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60547" y="4286256"/>
            <a:ext cx="418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А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00364" y="6072206"/>
            <a:ext cx="16225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ГОВОРИ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28596" y="1643050"/>
            <a:ext cx="1202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ЧЕМУ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71670" y="500042"/>
            <a:ext cx="15001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УЗНАЛ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857488" y="2857496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УЧИЛСЯ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86050" y="1571612"/>
            <a:ext cx="285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,</a:t>
            </a:r>
            <a:endParaRPr lang="ru-RU" sz="2400" b="1" dirty="0">
              <a:latin typeface="Georgia" pitchFamily="18" charset="0"/>
            </a:endParaRPr>
          </a:p>
        </p:txBody>
      </p:sp>
      <p:pic>
        <p:nvPicPr>
          <p:cNvPr id="9218" name="Picture 2" descr="D:\Documents and Settings\GordeevaAV\Рабочий стол\Новая папка\20110306_a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52236" y="3429001"/>
            <a:ext cx="2691765" cy="3429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0.0104 L 0.0559 -0.262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-12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7.51445E-7 L -0.50886 0.3100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" y="15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00578E-6 L 0.72934 0.2254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" y="11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89 -0.01364 L 0.0592 -0.2686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-12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-3.46821E-6 L -0.29757 -0.1165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-5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9.24855E-7 L -0.16875 -0.5757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" y="-28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04624E-6 L 0.09601 -0.513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" y="-25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5.20231E-7 L 0.45677 0.0735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" y="3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91329E-6 L 0.47257 0.4194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" y="21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9.82659E-7 L 0.34253 -0.1075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" y="-5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10405E-6 L 0.1783 0.272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" y="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  <p:bldP spid="9" grpId="0"/>
      <p:bldP spid="16" grpId="0"/>
      <p:bldP spid="20" grpId="0"/>
      <p:bldP spid="21" grpId="0"/>
      <p:bldP spid="1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98</Words>
  <PresentationFormat>Экран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GordeevaAV</cp:lastModifiedBy>
  <cp:revision>22</cp:revision>
  <dcterms:modified xsi:type="dcterms:W3CDTF">2011-10-31T05:23:45Z</dcterms:modified>
</cp:coreProperties>
</file>