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1" autoAdjust="0"/>
    <p:restoredTop sz="94660"/>
  </p:normalViewPr>
  <p:slideViewPr>
    <p:cSldViewPr>
      <p:cViewPr>
        <p:scale>
          <a:sx n="66" d="100"/>
          <a:sy n="66" d="100"/>
        </p:scale>
        <p:origin x="-169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 rot="10800000">
            <a:off x="2000232" y="214290"/>
            <a:ext cx="5143536" cy="6357982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752757"/>
            <a:ext cx="3714776" cy="18904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plastic"/>
        </p:spPr>
        <p:txBody>
          <a:bodyPr wrap="none" lIns="91440" tIns="45720" rIns="91440" bIns="45720">
            <a:prstTxWarp prst="textArchUp">
              <a:avLst>
                <a:gd name="adj" fmla="val 10168468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Пословицы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204388"/>
            <a:ext cx="3718518" cy="19389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179271"/>
              </a:avLst>
            </a:prstTxWarp>
            <a:spAutoFit/>
          </a:bodyPr>
          <a:lstStyle/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Применяем </a:t>
            </a:r>
          </a:p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аналитическое </a:t>
            </a:r>
          </a:p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мышление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447800"/>
            <a:ext cx="2847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058" y="4286256"/>
            <a:ext cx="19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НИЧЕГО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6072206"/>
            <a:ext cx="235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ОПАСНЕЙ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857496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НЕТ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1428736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ЗНАНИЯ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5357826"/>
            <a:ext cx="2457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НЕПОЛНОГО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10242" name="Picture 2" descr="D:\Documents and Settings\GordeevaAV\Рабочий стол\Новая папка\1275883105_66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488" cy="306839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46821E-6 L 0.00052 -0.3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9.24855E-7 L 0.55312 -0.575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2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9.82659E-7 L -0.09878 -0.107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5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50289E-6 L -0.25712 0.289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14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3237E-6 L -0.46354 -0.2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Documents and Settings\GordeevaAV\Рабочий стол\Новая папка\img2495800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86066"/>
            <a:ext cx="4071934" cy="407193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357686" y="3857628"/>
            <a:ext cx="19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7868" y="5572140"/>
            <a:ext cx="235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КОГДА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6000760" y="4143380"/>
            <a:ext cx="428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6143644"/>
            <a:ext cx="1414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БОЙСЯ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2071678"/>
            <a:ext cx="1750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ЗНАЕШЬ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3500438"/>
            <a:ext cx="1992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СТРАШНО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7605" y="2500306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768" y="571480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КОГДА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6215082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ЗНАТЬ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3929058" y="1142984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84" y="428604"/>
            <a:ext cx="19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ХОЧЕТСЯ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1942 L -0.08576 -0.31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1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2948E-6 L -0.33316 -0.566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2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2428E-6 L -0.06197 0.068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948 L -0.36232 -0.649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32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5607E-7 L -0.04757 -0.066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9 -2.60116E-6 L -0.19791 -0.117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5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104 L 0.26024 0.028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4.21965E-6 L -0.46181 -0.2110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10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4 -3.00578E-6 L -0.50712 0.309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" y="15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24 0.0104 L -0.33594 -0.5128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2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-0.18143 0.079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2081 L 0.46372 0.3299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6" grpId="0"/>
      <p:bldP spid="20" grpId="0"/>
      <p:bldP spid="21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Documents and Settings\GordeevaAV\Рабочий стол\Новая папка\488851b379fc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91012" y="2105036"/>
            <a:ext cx="4752988" cy="475298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142976" y="642918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78" y="4071942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43570" y="5572140"/>
            <a:ext cx="1928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ХВАЛИСЬ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1000108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УМОМ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57150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2214554"/>
            <a:ext cx="1221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КОЛИ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9983" y="4013192"/>
            <a:ext cx="1696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БЕРЁШЬ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286256"/>
            <a:ext cx="857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ВСЁ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2500306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ХРЕБТОМ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2050" name="Picture 2" descr="D:\Documents and Settings\GordeevaAV\Рабочий стол\Новая папка\20110306_a3(4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67865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69444 0.04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948E-6 L -0.39583 -0.177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8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51445E-7 L 0.04392 0.477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2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6.35838E-7 L 0.0375 0.300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15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05 0.01781 L 0.03021 0.20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9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56647E-6 L -0.0033 0.162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8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13873E-6 L 0.29809 0.416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2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4624E-6 L 0.3724 -0.198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2857496"/>
            <a:ext cx="19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ПЕРОМ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643050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КРАСНА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714356"/>
            <a:ext cx="186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ЧЕЛОВЕК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6000768"/>
            <a:ext cx="1467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ПТИЦА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0547" y="4286256"/>
            <a:ext cx="285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50004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15140" y="3857628"/>
            <a:ext cx="200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УЧЕНЬЕМ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4098" name="Picture 2" descr="D:\Documents and Settings\GordeevaAV\Рабочий стол\Новая папка\pred1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09400"/>
            <a:ext cx="2786082" cy="29866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9.82659E-7 L 0.11024 -0.149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6994E-6 L -0.09271 0.048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5087E-6 L -0.10469 -0.586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46821E-6 L 0.31423 -0.347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85 0.02266 L -0.34531 0.36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1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185E-6 L 0.10746 0.4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0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27746E-6 L -0.1941 -0.095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16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0876" y="4071942"/>
            <a:ext cx="19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УМ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7868" y="5572140"/>
            <a:ext cx="235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УКРАСЯТ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71480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ЗВЁЗДЫ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0349" y="57150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714356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НЕБО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013192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ЗНАНИЯ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0547" y="4286256"/>
            <a:ext cx="1577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ЯВЯТСЯ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7605" y="2500306"/>
            <a:ext cx="1778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УКРАСЯТ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3074" name="Picture 2" descr="D:\Documents and Settings\GordeevaAV\Рабочий стол\Новая папка\Folkl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5CC84"/>
              </a:clrFrom>
              <a:clrTo>
                <a:srgbClr val="B5CC84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57884" y="214290"/>
            <a:ext cx="3071810" cy="307181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428596" y="1643050"/>
            <a:ext cx="2106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ПОЯВЯТСЯ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643834" y="6143644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-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1500174"/>
            <a:ext cx="301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-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4624E-7 L -0.14739 0.093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2948E-6 L 0.16302 -0.135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6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0578E-6 L -0.07743 0.44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5434E-6 L 0.125 0.414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0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74 0.01781 L -0.02674 0.112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948 L -0.24479 -0.096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5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13873E-6 L 0.42101 0.154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7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4624E-6 L 0.67083 -0.324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6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36994E-6 L 0.12535 0.457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2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9942E-6 L -0.4026 -0.3764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18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-3.12139E-6 L 0.12205 0.467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6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 and Settings\GordeevaAV\Рабочий стол\Новая папка\SerebroMistery-uz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-642966"/>
            <a:ext cx="7500990" cy="357189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857884" y="5715016"/>
            <a:ext cx="19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БУКВЫ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3929066"/>
            <a:ext cx="235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МЁРТВОЙ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72330" y="1928802"/>
            <a:ext cx="1396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СЛОВО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643446"/>
            <a:ext cx="1521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ЖИВОЕ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1714488"/>
            <a:ext cx="1720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ДОРОЖЕ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4624E-6 L 0.0967 -0.32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46821E-7 L 0.12274 -0.064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3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064 L -0.00816 -0.168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00578E-6 L 0.23386 0.258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2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8.67052E-7 L -0.57032 0.226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3929066"/>
            <a:ext cx="214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УЧИШЬСЯ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4942" y="1428736"/>
            <a:ext cx="235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МОЖНО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71480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УЗНАТЬ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578645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6000768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ЛИШЬ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500570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ЛИШЬ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286124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КОГДА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7605" y="2500306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;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643050"/>
            <a:ext cx="132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ТОГДА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43702" y="4357694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214290"/>
            <a:ext cx="1460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ДОЙТИ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6146" name="Picture 2" descr="D:\Documents and Settings\GordeevaAV\Рабочий стол\Новая папка\clip_image009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36382" y="4357694"/>
            <a:ext cx="2007618" cy="2313865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4857752" y="4643446"/>
            <a:ext cx="132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ТОГДА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2714620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КОГДА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6072206"/>
            <a:ext cx="235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МОЖНО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15206" y="428604"/>
            <a:ext cx="1558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ИДЁШЬ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4208 L 0.14132 -0.190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78035E-8 L -0.37223 0.1005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0578E-6 L -0.05382 0.225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1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4278 L -0.07309 -0.302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1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65896E-6 L 0.44253 -0.346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17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1272 L -0.35451 0.155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8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1063 L 0.60434 -0.055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" y="-3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2173 L 0.34236 -0.2719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-14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7 0.04208 L 0.44167 0.331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1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948 L 0.11632 -0.327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6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91 0.03144 L -0.35017 0.5396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25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4104E-6 L 0.11667 -0.3676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8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3445 L 0.23125 -0.005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1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196 L 0.13559 -0.3230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17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78 -0.00555 L -0.26823 0.565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6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0876" y="4071942"/>
            <a:ext cx="235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ПОПАДЁШЬ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15140" y="5786454"/>
            <a:ext cx="1783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6512" y="1714488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ПОКА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5143512"/>
            <a:ext cx="2549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НАУЧИШЬСЯ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714356"/>
            <a:ext cx="417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В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013192"/>
            <a:ext cx="1140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ВОДУ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0547" y="4286256"/>
            <a:ext cx="285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7605" y="2500306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643050"/>
            <a:ext cx="1854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ПЛАВАТЬ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7170" name="Picture 2" descr="D:\Documents and Settings\GordeevaAV\Рабочий стол\Новая папка\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908" y="4185362"/>
            <a:ext cx="3357586" cy="2672638"/>
          </a:xfrm>
          <a:prstGeom prst="rect">
            <a:avLst/>
          </a:prstGeom>
          <a:noFill/>
        </p:spPr>
      </p:pic>
      <p:pic>
        <p:nvPicPr>
          <p:cNvPr id="7171" name="Picture 3" descr="D:\Documents and Settings\GordeevaAV\Рабочий стол\Новая папка\0a2bbffac98de01d399c214b306ac0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0"/>
            <a:ext cx="4500562" cy="1225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925 L 0.00642 -0.295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78035E-7 L -0.34757 -0.345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00578E-6 L -0.6632 0.069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" y="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5434E-6 L -0.21198 0.215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0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68208E-6 L 0.39844 -0.275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13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46821E-6 L 0.52673 -0.326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" y="-1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3873E-6 L 0.26024 -0.055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04046E-6 L 0.2375 -0.2517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2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6994E-6 L 0.12344 0.258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702" y="4429132"/>
            <a:ext cx="228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ЗНАЮЩИЙ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3000372"/>
            <a:ext cx="235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ПОБЕДИТ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4643446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14884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ОДНОГО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929330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ТЫСЯЧУ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500174"/>
            <a:ext cx="2074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СИЛЬНЫЙ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1500174"/>
            <a:ext cx="301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-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8194" name="Picture 2" descr="D:\Documents and Settings\GordeevaAV\Рабочий стол\Новая папка\0931d03f20ab5bf944066b50ea32d00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8641" y="0"/>
            <a:ext cx="5825359" cy="1643050"/>
          </a:xfrm>
          <a:prstGeom prst="rect">
            <a:avLst/>
          </a:prstGeom>
          <a:noFill/>
        </p:spPr>
      </p:pic>
      <p:pic>
        <p:nvPicPr>
          <p:cNvPr id="8195" name="Picture 3" descr="D:\Documents and Settings\GordeevaAV\Рабочий стол\Новая папка\4917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15261"/>
            <a:ext cx="3500430" cy="19427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71676E-6 L -0.50104 -0.147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31214E-7 L -0.18386 -0.128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-6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21387E-6 L 0.59826 -0.378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1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04994 L 0.18246 -0.366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15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12139E-6 L 0.04826 0.100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5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4104E-6 L 0.49931 -0.378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12139E-6 L 0.12396 0.278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0" y="5214950"/>
            <a:ext cx="19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ЧТО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16" y="1285860"/>
            <a:ext cx="1854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ГОВОРИ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71480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0349" y="57150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013192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НЕ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0547" y="4286256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6072206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ГОВОРИ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643050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ЧЕМУ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1670" y="500042"/>
            <a:ext cx="1500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УЗНАЛ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2857496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УЧИЛСЯ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1571612"/>
            <a:ext cx="285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,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9218" name="Picture 2" descr="D:\Documents and Settings\GordeevaAV\Рабочий стол\Новая папка\20110306_a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52236" y="3429001"/>
            <a:ext cx="2691765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04 L 0.0559 -0.262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51445E-7 L -0.50886 0.3100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1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00578E-6 L 0.72934 0.225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0.01364 L 0.0592 -0.2686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2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3.46821E-6 L -0.29757 -0.116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5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24855E-7 L -0.16875 -0.575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2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4624E-6 L 0.09601 -0.51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25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20231E-7 L 0.45677 0.073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3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1329E-6 L 0.47257 0.419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21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9.82659E-7 L 0.34253 -0.1075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5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10405E-6 L 0.1783 0.27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6" grpId="0"/>
      <p:bldP spid="20" grpId="0"/>
      <p:bldP spid="21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98</Words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GordeevaAV</cp:lastModifiedBy>
  <cp:revision>22</cp:revision>
  <dcterms:modified xsi:type="dcterms:W3CDTF">2011-10-31T05:23:45Z</dcterms:modified>
</cp:coreProperties>
</file>