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97A-E476-49A1-A706-D5935BD53E4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5744-DC6F-4BDA-9A28-D7196C8D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05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97A-E476-49A1-A706-D5935BD53E4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5744-DC6F-4BDA-9A28-D7196C8D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744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97A-E476-49A1-A706-D5935BD53E4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5744-DC6F-4BDA-9A28-D7196C8D693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340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97A-E476-49A1-A706-D5935BD53E4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5744-DC6F-4BDA-9A28-D7196C8D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791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97A-E476-49A1-A706-D5935BD53E4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5744-DC6F-4BDA-9A28-D7196C8D693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476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97A-E476-49A1-A706-D5935BD53E4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5744-DC6F-4BDA-9A28-D7196C8D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10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97A-E476-49A1-A706-D5935BD53E4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5744-DC6F-4BDA-9A28-D7196C8D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720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97A-E476-49A1-A706-D5935BD53E4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5744-DC6F-4BDA-9A28-D7196C8D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86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97A-E476-49A1-A706-D5935BD53E4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5744-DC6F-4BDA-9A28-D7196C8D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76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97A-E476-49A1-A706-D5935BD53E4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5744-DC6F-4BDA-9A28-D7196C8D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35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97A-E476-49A1-A706-D5935BD53E4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5744-DC6F-4BDA-9A28-D7196C8D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50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97A-E476-49A1-A706-D5935BD53E4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5744-DC6F-4BDA-9A28-D7196C8D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66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97A-E476-49A1-A706-D5935BD53E4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5744-DC6F-4BDA-9A28-D7196C8D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27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97A-E476-49A1-A706-D5935BD53E4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5744-DC6F-4BDA-9A28-D7196C8D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5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97A-E476-49A1-A706-D5935BD53E4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5744-DC6F-4BDA-9A28-D7196C8D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14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97A-E476-49A1-A706-D5935BD53E4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5744-DC6F-4BDA-9A28-D7196C8D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45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4497A-E476-49A1-A706-D5935BD53E48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015744-DC6F-4BDA-9A28-D7196C8D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47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8873" y="540472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Как привлечь внимание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ребенка к книге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79818" y="5749636"/>
            <a:ext cx="7412182" cy="110836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Автор: Титова Татьяна Александровна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Воспитатель МОУ С(К)ОШ №4, </a:t>
            </a:r>
            <a:r>
              <a:rPr lang="ru-RU" sz="2400" dirty="0" err="1" smtClean="0">
                <a:solidFill>
                  <a:schemeClr val="tx1"/>
                </a:solidFill>
              </a:rPr>
              <a:t>г.Магнитогорск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3436" y="3422072"/>
            <a:ext cx="7065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(Пособие для родителей)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7266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91" y="290945"/>
            <a:ext cx="8596668" cy="95596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Как воспитать в детях любовь к книгам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491" y="1246909"/>
            <a:ext cx="9365673" cy="5486400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не просто вещь, а целый мир. Бесспорно, молодому поколению будет в разы полезнее больше читать книги, чем сидеть в интернете. Ведь книга не только помогает получать знания, но и развивает правильную, глубокую, красивую речь. Интернет же, несмотря на свою несомненную полезность, чаще нашу речь упрощает, опошляет и иногда даже "учит" писать с ошибками. Но современные технологии так крепко окутали нашу жизнь, что книгам отводится в ней все меньше и меньше места. Как же привлечь внимание детей к книгам, когда для них так просты и увлекательны планшеты, телефоны и компьютеры?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1081581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098" y="0"/>
            <a:ext cx="8596668" cy="105294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Инструкция (начало)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914401"/>
            <a:ext cx="10806544" cy="5943599"/>
          </a:xfrm>
        </p:spPr>
        <p:txBody>
          <a:bodyPr>
            <a:normAutofit fontScale="40000" lnSpcReduction="20000"/>
          </a:bodyPr>
          <a:lstStyle/>
          <a:p>
            <a:r>
              <a:rPr lang="ru-RU" sz="7000" dirty="0" smtClean="0"/>
              <a:t>Читать самому! Смысл добиваться этого от детей, если сами родители не берут в руки книги? Отговорки о нехватке времени, конечно актуальны, но все же это только отговорки. Если это интересно взрослым, то и детям тоже. Родители подают пример!</a:t>
            </a:r>
          </a:p>
          <a:p>
            <a:r>
              <a:rPr lang="ru-RU" sz="7000" dirty="0"/>
              <a:t>Читать маленьким и уже подросшим детям перед сном и не только. Превратить это в прекрасную традицию, чтобы сеансов чтения ребенок ждал бы с нетерпением</a:t>
            </a:r>
            <a:r>
              <a:rPr lang="ru-RU" sz="7000" dirty="0" smtClean="0"/>
              <a:t>.</a:t>
            </a:r>
          </a:p>
          <a:p>
            <a:r>
              <a:rPr lang="ru-RU" sz="7000" dirty="0" smtClean="0"/>
              <a:t>Выбирать </a:t>
            </a:r>
            <a:r>
              <a:rPr lang="ru-RU" sz="7000" dirty="0"/>
              <a:t>и покупать книги вместе с ребенком. Яркие, красивые, полезные, соответствующие возрасту и интересам ребенка. Любит ваше чадо все про космос, значит порадуйте его каким-нибудь интересным необычным издание про это. Сейчас огромный выбор: панорамные книжки, книжки с окошками, книги-раскраски, с наклейками и т.д</a:t>
            </a:r>
            <a:r>
              <a:rPr lang="ru-RU" sz="7000" dirty="0" smtClean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074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307" y="0"/>
            <a:ext cx="9014695" cy="1556327"/>
          </a:xfrm>
        </p:spPr>
        <p:txBody>
          <a:bodyPr>
            <a:noAutofit/>
          </a:bodyPr>
          <a:lstStyle/>
          <a:p>
            <a:r>
              <a:rPr lang="ru-RU" sz="5400" dirty="0"/>
              <a:t>Инструкция </a:t>
            </a:r>
            <a:r>
              <a:rPr lang="ru-RU" sz="5400" dirty="0" smtClean="0"/>
              <a:t>(продолжение)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36" y="1399309"/>
            <a:ext cx="8705966" cy="5458691"/>
          </a:xfrm>
        </p:spPr>
        <p:txBody>
          <a:bodyPr>
            <a:noAutofit/>
          </a:bodyPr>
          <a:lstStyle/>
          <a:p>
            <a:r>
              <a:rPr lang="ru-RU" sz="2400" dirty="0"/>
              <a:t>Обязательно обсуждайте прочитанное с ребенком. Выражайте свое мнение о прочитанном и главное - внимательно выслушивайте мнение ребенка. Это, кстати, тоже может стать прекрасной традицией - обсуждение книг в кругу семьи</a:t>
            </a:r>
            <a:r>
              <a:rPr lang="ru-RU" sz="2400" dirty="0" smtClean="0"/>
              <a:t>. А </a:t>
            </a:r>
            <a:r>
              <a:rPr lang="ru-RU" sz="2400" dirty="0"/>
              <a:t>школьникам легче будет усвоить школьную программу по литературе, ведь они знают, что эти книги читаемы и любимы в его семье.</a:t>
            </a:r>
          </a:p>
          <a:p>
            <a:r>
              <a:rPr lang="ru-RU" sz="2400" dirty="0"/>
              <a:t>Ни в коем случае не превращайте чтение в наказание. Иначе оно именно так и будет восприниматься всю жизнь ребенка. Какая уж там любовь к книгам...Книга должна приносить радость и удовольствие!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58684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6472" y="277091"/>
            <a:ext cx="101692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Читайте книги вместе с детьми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0651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378</Words>
  <Application>Microsoft Office PowerPoint</Application>
  <PresentationFormat>Широкоэкранный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Аспект</vt:lpstr>
      <vt:lpstr>Как привлечь внимание ребенка к книге  </vt:lpstr>
      <vt:lpstr>Как воспитать в детях любовь к книгам </vt:lpstr>
      <vt:lpstr>Инструкция (начало)</vt:lpstr>
      <vt:lpstr>Инструкция (продолжение)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привлечь внимание ребенка к книге  </dc:title>
  <dc:creator>Ксюша</dc:creator>
  <cp:lastModifiedBy>Ксюша</cp:lastModifiedBy>
  <cp:revision>4</cp:revision>
  <dcterms:created xsi:type="dcterms:W3CDTF">2017-07-25T14:59:49Z</dcterms:created>
  <dcterms:modified xsi:type="dcterms:W3CDTF">2017-07-25T15:38:20Z</dcterms:modified>
</cp:coreProperties>
</file>