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306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21" r:id="rId12"/>
    <p:sldId id="322" r:id="rId13"/>
    <p:sldId id="314" r:id="rId14"/>
    <p:sldId id="315" r:id="rId15"/>
    <p:sldId id="316" r:id="rId16"/>
    <p:sldId id="317" r:id="rId17"/>
    <p:sldId id="269" r:id="rId18"/>
    <p:sldId id="319" r:id="rId19"/>
    <p:sldId id="320" r:id="rId20"/>
    <p:sldId id="304" r:id="rId21"/>
    <p:sldId id="272" r:id="rId22"/>
    <p:sldId id="323" r:id="rId23"/>
    <p:sldId id="324" r:id="rId24"/>
    <p:sldId id="325" r:id="rId25"/>
    <p:sldId id="326" r:id="rId26"/>
    <p:sldId id="273" r:id="rId27"/>
    <p:sldId id="327" r:id="rId28"/>
    <p:sldId id="27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7CE5C7-A01E-4DD7-AE91-43F0CD120E0D}">
          <p14:sldIdLst>
            <p14:sldId id="256"/>
            <p14:sldId id="306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21"/>
            <p14:sldId id="322"/>
            <p14:sldId id="314"/>
            <p14:sldId id="315"/>
            <p14:sldId id="316"/>
            <p14:sldId id="317"/>
            <p14:sldId id="269"/>
            <p14:sldId id="319"/>
            <p14:sldId id="320"/>
            <p14:sldId id="304"/>
            <p14:sldId id="272"/>
            <p14:sldId id="323"/>
            <p14:sldId id="324"/>
            <p14:sldId id="325"/>
            <p14:sldId id="326"/>
            <p14:sldId id="273"/>
            <p14:sldId id="327"/>
            <p14:sldId id="275"/>
          </p14:sldIdLst>
        </p14:section>
        <p14:section name="Раздел без заголовка" id="{13D96B88-F6FF-4375-9F44-698DCF2EC7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6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71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0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4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7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2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9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9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5A11-3591-4E04-A304-F24007A346F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10002C-DA95-48D6-A1AE-8D4D0E0B4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gif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50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1" y="764704"/>
            <a:ext cx="9171902" cy="5256584"/>
          </a:xfrm>
        </p:spPr>
      </p:pic>
    </p:spTree>
    <p:extLst>
      <p:ext uri="{BB962C8B-B14F-4D97-AF65-F5344CB8AC3E}">
        <p14:creationId xmlns:p14="http://schemas.microsoft.com/office/powerpoint/2010/main" val="31969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282023" cy="6848872"/>
          </a:xfrm>
        </p:spPr>
      </p:pic>
    </p:spTree>
    <p:extLst>
      <p:ext uri="{BB962C8B-B14F-4D97-AF65-F5344CB8AC3E}">
        <p14:creationId xmlns:p14="http://schemas.microsoft.com/office/powerpoint/2010/main" val="2468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-pk.ru/upload/000/u8/001/e0c68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-54016"/>
            <a:ext cx="3527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В. Бианки.  Мышонок пик</a:t>
            </a:r>
          </a:p>
        </p:txBody>
      </p:sp>
    </p:spTree>
    <p:extLst>
      <p:ext uri="{BB962C8B-B14F-4D97-AF65-F5344CB8AC3E}">
        <p14:creationId xmlns:p14="http://schemas.microsoft.com/office/powerpoint/2010/main" val="19289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Задачи урока: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4249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познакомимся с</a:t>
            </a: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узнаем…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уметь</a:t>
            </a: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x-non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поразмышлять…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387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781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126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Дол -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блё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Су-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дё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ныш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- ко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Без-за-щит-но-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Пу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-те-шест-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-е</a:t>
            </a:r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player.myshared.ru/4/323559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33" y="11088"/>
            <a:ext cx="6347713" cy="13208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Словарная работа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6912768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Рубнул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ударил ножом,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Порскнут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–броситься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врассыпную.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уничтожить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убить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парус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сделать, поставить парус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Долбленное суденышко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выдолбленное из целого куска дерева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2401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44" y="1104900"/>
            <a:ext cx="38576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Рыба-с</a:t>
            </a:r>
            <a:r>
              <a:rPr lang="vi-VN" sz="6000" b="1" dirty="0" smtClean="0">
                <a:latin typeface="Times New Roman" pitchFamily="18" charset="0"/>
                <a:cs typeface="Times New Roman" pitchFamily="18" charset="0"/>
              </a:rPr>
              <a:t>копа́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953" y="1268760"/>
            <a:ext cx="8790543" cy="4857403"/>
          </a:xfrm>
        </p:spPr>
        <p:txBody>
          <a:bodyPr>
            <a:normAutofit/>
          </a:bodyPr>
          <a:lstStyle/>
          <a:p>
            <a:r>
              <a:rPr lang="ru-RU" sz="2800" dirty="0"/>
              <a:t>Крупная хищная птица длиной 55—58 см, с размахом крыльев 145—170 см. </a:t>
            </a:r>
            <a:r>
              <a:rPr lang="ru-RU" sz="2800" dirty="0" smtClean="0"/>
              <a:t> Рацион скопы </a:t>
            </a:r>
            <a:r>
              <a:rPr lang="ru-RU" sz="2800" dirty="0"/>
              <a:t>почти полностью (более 99 %) состоит из рыбы. Она </a:t>
            </a:r>
            <a:r>
              <a:rPr lang="ru-RU" sz="2800" dirty="0" smtClean="0"/>
              <a:t>включена </a:t>
            </a:r>
            <a:r>
              <a:rPr lang="ru-RU" sz="2800" dirty="0"/>
              <a:t>в Красную книгу </a:t>
            </a:r>
            <a:r>
              <a:rPr lang="ru-RU" sz="2800" dirty="0" smtClean="0"/>
              <a:t>России.</a:t>
            </a:r>
            <a:endParaRPr lang="uk-UA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" y="3428999"/>
            <a:ext cx="4542071" cy="338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998"/>
            <a:ext cx="4359242" cy="338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347713" cy="1320800"/>
          </a:xfrm>
        </p:spPr>
        <p:txBody>
          <a:bodyPr/>
          <a:lstStyle/>
          <a:p>
            <a:r>
              <a:rPr lang="ru-RU" dirty="0" smtClean="0"/>
              <a:t>ОПАСНОСТЬ!!!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98028"/>
              </p:ext>
            </p:extLst>
          </p:nvPr>
        </p:nvGraphicFramePr>
        <p:xfrm>
          <a:off x="467545" y="566057"/>
          <a:ext cx="7416822" cy="623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1"/>
                <a:gridCol w="3708411"/>
              </a:tblGrid>
              <a:tr h="8302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Враги</a:t>
                      </a:r>
                      <a:endParaRPr lang="uk-UA" sz="3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Их действия</a:t>
                      </a:r>
                      <a:endParaRPr lang="uk-UA" sz="3200" dirty="0"/>
                    </a:p>
                  </a:txBody>
                  <a:tcPr marL="70538" marR="70538"/>
                </a:tc>
              </a:tr>
              <a:tr h="13742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Чайки</a:t>
                      </a:r>
                      <a:endParaRPr lang="uk-UA" sz="3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Ждала, когда мышонок будет в воде</a:t>
                      </a:r>
                      <a:endParaRPr lang="uk-UA" sz="3200" dirty="0"/>
                    </a:p>
                  </a:txBody>
                  <a:tcPr marL="70538" marR="70538"/>
                </a:tc>
              </a:tr>
              <a:tr h="180537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Щука</a:t>
                      </a:r>
                      <a:endParaRPr lang="uk-UA" sz="3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Кричали,</a:t>
                      </a:r>
                      <a:r>
                        <a:rPr lang="ru-RU" sz="3200" baseline="0" dirty="0" smtClean="0"/>
                        <a:t> хотели прикончить  мышонка</a:t>
                      </a:r>
                      <a:endParaRPr lang="uk-UA" sz="3200" dirty="0"/>
                    </a:p>
                  </a:txBody>
                  <a:tcPr marL="70538" marR="70538"/>
                </a:tc>
              </a:tr>
              <a:tr h="180537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Скопа-рыболов</a:t>
                      </a:r>
                      <a:endParaRPr lang="uk-UA" sz="3200" dirty="0"/>
                    </a:p>
                  </a:txBody>
                  <a:tcPr marL="70538" marR="70538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Крылом задел</a:t>
                      </a:r>
                      <a:r>
                        <a:rPr lang="ru-RU" sz="3200" baseline="0" dirty="0" smtClean="0"/>
                        <a:t> парус и суденышко перевернулось.</a:t>
                      </a:r>
                      <a:endParaRPr lang="uk-UA" sz="3200" dirty="0"/>
                    </a:p>
                  </a:txBody>
                  <a:tcPr marL="70538" marR="70538"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9129528">
            <a:off x="3348098" y="1885061"/>
            <a:ext cx="476667" cy="2882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4078121">
            <a:off x="3069259" y="1939265"/>
            <a:ext cx="484632" cy="3080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4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7" y="0"/>
            <a:ext cx="9057073" cy="6792805"/>
          </a:xfrm>
        </p:spPr>
      </p:pic>
    </p:spTree>
    <p:extLst>
      <p:ext uri="{BB962C8B-B14F-4D97-AF65-F5344CB8AC3E}">
        <p14:creationId xmlns:p14="http://schemas.microsoft.com/office/powerpoint/2010/main" val="17865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488832" cy="37444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Повсюду: в лесу, на полянке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реке, на болоте, в полях-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встретишь героев Бианки,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побываешь в гостях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литературного чтения в 3-Б классе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учитель начальных классов Тихонова Ю.А.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Книжная полка</a:t>
            </a:r>
          </a:p>
        </p:txBody>
      </p:sp>
      <p:pic>
        <p:nvPicPr>
          <p:cNvPr id="8195" name="Picture 3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d0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4"/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1409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5"/>
          <p:cNvPicPr>
            <a:picLocks noChangeAspect="1" noChangeArrowheads="1"/>
          </p:cNvPicPr>
          <p:nvPr/>
        </p:nvPicPr>
        <p:blipFill>
          <a:blip r:embed="rId4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2906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6"/>
          <p:cNvPicPr>
            <a:picLocks noChangeAspect="1" noChangeArrowheads="1"/>
          </p:cNvPicPr>
          <p:nvPr/>
        </p:nvPicPr>
        <p:blipFill>
          <a:blip r:embed="rId5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517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7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132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8"/>
          <p:cNvPicPr>
            <a:picLocks noChangeAspect="1" noChangeArrowheads="1"/>
          </p:cNvPicPr>
          <p:nvPr/>
        </p:nvPicPr>
        <p:blipFill>
          <a:blip r:embed="rId7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9"/>
          <p:cNvPicPr>
            <a:picLocks noChangeAspect="1" noChangeArrowheads="1"/>
          </p:cNvPicPr>
          <p:nvPr/>
        </p:nvPicPr>
        <p:blipFill>
          <a:blip r:embed="rId8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121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13700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1"/>
          <p:cNvPicPr>
            <a:picLocks noChangeAspect="1" noChangeArrowheads="1"/>
          </p:cNvPicPr>
          <p:nvPr/>
        </p:nvPicPr>
        <p:blipFill>
          <a:blip r:embed="rId10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4081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13636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119538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34"/>
          <p:cNvPicPr>
            <a:picLocks noChangeAspect="1" noChangeArrowheads="1"/>
          </p:cNvPicPr>
          <p:nvPr/>
        </p:nvPicPr>
        <p:blipFill>
          <a:blip r:embed="rId1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1300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35"/>
          <p:cNvPicPr>
            <a:picLocks noChangeAspect="1" noChangeArrowheads="1"/>
          </p:cNvPicPr>
          <p:nvPr/>
        </p:nvPicPr>
        <p:blipFill>
          <a:blip r:embed="rId1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206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37"/>
          <p:cNvPicPr>
            <a:picLocks noChangeAspect="1" noChangeArrowheads="1"/>
          </p:cNvPicPr>
          <p:nvPr/>
        </p:nvPicPr>
        <p:blipFill>
          <a:blip r:embed="rId15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139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38"/>
          <p:cNvPicPr>
            <a:picLocks noChangeAspect="1" noChangeArrowheads="1"/>
          </p:cNvPicPr>
          <p:nvPr/>
        </p:nvPicPr>
        <p:blipFill>
          <a:blip r:embed="rId1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Номер слайда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FC2C-A009-401C-9F24-009E5A578B31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68493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353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к уроку литературного чтения в 3-Б классе</vt:lpstr>
      <vt:lpstr>Презентация PowerPoint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Презентация к уроку литературного чтения в 3-Б классе</vt:lpstr>
      <vt:lpstr>Презентация PowerPoint</vt:lpstr>
      <vt:lpstr>Задачи урока:</vt:lpstr>
      <vt:lpstr>Презентация к уроку литературного чтения в 3-Б классе</vt:lpstr>
      <vt:lpstr>Презентация PowerPoint</vt:lpstr>
      <vt:lpstr>Презентация PowerPoint</vt:lpstr>
      <vt:lpstr>Презентация к уроку литературного чтения в 3-Б классе</vt:lpstr>
      <vt:lpstr>Словарная работа</vt:lpstr>
      <vt:lpstr>Презентация PowerPoint</vt:lpstr>
      <vt:lpstr>Презентация к уроку литературного чтения в 3-Б классе</vt:lpstr>
      <vt:lpstr>Рыба-скопа́</vt:lpstr>
      <vt:lpstr>Презентация к уроку литературного чтения в 3-Б классе</vt:lpstr>
      <vt:lpstr>ОПАСНОСТЬ!!!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1</cp:lastModifiedBy>
  <cp:revision>28</cp:revision>
  <dcterms:created xsi:type="dcterms:W3CDTF">2018-02-25T07:40:24Z</dcterms:created>
  <dcterms:modified xsi:type="dcterms:W3CDTF">2019-02-12T10:36:49Z</dcterms:modified>
</cp:coreProperties>
</file>