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3" r:id="rId17"/>
    <p:sldId id="271" r:id="rId18"/>
    <p:sldId id="278" r:id="rId19"/>
    <p:sldId id="279" r:id="rId20"/>
    <p:sldId id="269" r:id="rId21"/>
    <p:sldId id="274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text.ru/rd/aHR0cDovL25zcG9ydGFsLnJ1L25pa2l0aW5hLW4tcA%3D%3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yshared.ru/slide/392998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414592" cy="2088231"/>
          </a:xfrm>
          <a:solidFill>
            <a:srgbClr val="FFFF00">
              <a:alpha val="60000"/>
            </a:srgbClr>
          </a:solidFill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Презентация к выступлению </a:t>
            </a:r>
            <a:r>
              <a:rPr lang="ru-RU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4 класса на празднике последнего звонка на тему: </a:t>
            </a:r>
            <a:br>
              <a:rPr lang="ru-RU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«</a:t>
            </a:r>
            <a:r>
              <a:rPr lang="ru-RU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Визитная </a:t>
            </a:r>
            <a:r>
              <a:rPr lang="ru-RU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карточка 4 «Д» класса МОУ «С(К)ОШИ №4»</a:t>
            </a:r>
            <a:endParaRPr lang="ru-RU" sz="28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573016"/>
            <a:ext cx="4392488" cy="2376264"/>
          </a:xfrm>
          <a:solidFill>
            <a:srgbClr val="FFFF00">
              <a:alpha val="60000"/>
            </a:srgbClr>
          </a:solidFill>
        </p:spPr>
        <p:txBody>
          <a:bodyPr>
            <a:normAutofit fontScale="92500" lnSpcReduction="20000"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Автор –составитель: </a:t>
            </a:r>
            <a:r>
              <a:rPr lang="ru-RU" sz="24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Чубаева Наталья Николаевна,</a:t>
            </a:r>
            <a:endParaRPr lang="ru-RU" sz="2400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l"/>
            <a:r>
              <a:rPr lang="ru-RU" sz="24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</a:t>
            </a:r>
            <a:r>
              <a:rPr lang="ru-RU" sz="24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оспитатель группы продлённого дня, первой квалификационной категории МОУ </a:t>
            </a:r>
            <a:r>
              <a:rPr lang="ru-RU" sz="24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«С(К)ОШИ №</a:t>
            </a:r>
            <a:r>
              <a:rPr lang="ru-RU" sz="24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4», города </a:t>
            </a:r>
            <a:r>
              <a:rPr lang="ru-RU" sz="24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Магнитогорска Челябинской </a:t>
            </a:r>
            <a:r>
              <a:rPr lang="ru-RU" sz="24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Области, 2016 год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411" y="-8237"/>
            <a:ext cx="1728191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58611"/>
            <a:ext cx="2581797" cy="356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294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Костов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 Никита</a:t>
            </a:r>
            <a:endParaRPr lang="ru-RU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3" y="2174875"/>
            <a:ext cx="2741042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Булгаков Максим</a:t>
            </a:r>
            <a:endParaRPr lang="ru-RU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91" y="2174875"/>
            <a:ext cx="2741042" cy="3951288"/>
          </a:xfrm>
        </p:spPr>
      </p:pic>
    </p:spTree>
    <p:extLst>
      <p:ext uri="{BB962C8B-B14F-4D97-AF65-F5344CB8AC3E}">
        <p14:creationId xmlns:p14="http://schemas.microsoft.com/office/powerpoint/2010/main" val="3380777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Белянкин Кирилл</a:t>
            </a:r>
            <a:endParaRPr lang="ru-RU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Назифов Бадриддин</a:t>
            </a:r>
            <a:endParaRPr lang="ru-RU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3" y="2174875"/>
            <a:ext cx="2741042" cy="395128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91" y="2174875"/>
            <a:ext cx="2741042" cy="3951288"/>
          </a:xfrm>
        </p:spPr>
      </p:pic>
    </p:spTree>
    <p:extLst>
      <p:ext uri="{BB962C8B-B14F-4D97-AF65-F5344CB8AC3E}">
        <p14:creationId xmlns:p14="http://schemas.microsoft.com/office/powerpoint/2010/main" val="2014570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427168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3600" i="1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3600" i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360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3600" i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Что о нас другие говорят?</a:t>
            </a:r>
            <a:endParaRPr lang="ru-RU" sz="36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39552" y="1435100"/>
            <a:ext cx="2880320" cy="4691063"/>
          </a:xfrm>
        </p:spPr>
        <p:txBody>
          <a:bodyPr>
            <a:normAutofit/>
          </a:bodyPr>
          <a:lstStyle/>
          <a:p>
            <a:pPr lvl="0"/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Шустрые, спортивные</a:t>
            </a:r>
          </a:p>
          <a:p>
            <a:pPr lvl="0"/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Смелые, активные</a:t>
            </a:r>
          </a:p>
          <a:p>
            <a:pPr lvl="0"/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Сообразительные, любознательные, в общем,  </a:t>
            </a:r>
            <a:endParaRPr lang="ru-RU" sz="2400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lvl="0"/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привлекательные</a:t>
            </a: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!</a:t>
            </a:r>
          </a:p>
          <a:p>
            <a:pPr lvl="0"/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Все умные, красивые, Лукавые, счастливые…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04897"/>
            <a:ext cx="5256584" cy="364820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413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59216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А так мы говорим о себе сами:</a:t>
            </a:r>
            <a:endParaRPr lang="ru-RU" sz="3600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700809"/>
            <a:ext cx="5111750" cy="32533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sz="2800" dirty="0">
                <a:solidFill>
                  <a:srgbClr val="C00000"/>
                </a:solidFill>
                <a:latin typeface="Georgia" panose="02040502050405020303" pitchFamily="18" charset="0"/>
              </a:rPr>
              <a:t>В классе нашем доброта</a:t>
            </a:r>
            <a:br>
              <a:rPr lang="ru-RU" sz="2800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Georgia" panose="02040502050405020303" pitchFamily="18" charset="0"/>
              </a:rPr>
              <a:t>Поселилась навсегда!</a:t>
            </a:r>
          </a:p>
          <a:p>
            <a:pPr lvl="0"/>
            <a:r>
              <a:rPr lang="ru-RU" sz="2800" dirty="0">
                <a:solidFill>
                  <a:srgbClr val="C00000"/>
                </a:solidFill>
                <a:latin typeface="Georgia" panose="02040502050405020303" pitchFamily="18" charset="0"/>
              </a:rPr>
              <a:t>Очень дружно мы живём</a:t>
            </a:r>
            <a:r>
              <a:rPr lang="ru-RU" sz="2800" i="1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2800" i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Georgia" panose="02040502050405020303" pitchFamily="18" charset="0"/>
              </a:rPr>
              <a:t>Дружба крепнет с каждым днём!</a:t>
            </a:r>
          </a:p>
          <a:p>
            <a:pPr lvl="0"/>
            <a:r>
              <a:rPr lang="ru-RU" sz="2800" dirty="0">
                <a:solidFill>
                  <a:srgbClr val="C00000"/>
                </a:solidFill>
                <a:latin typeface="Georgia" panose="02040502050405020303" pitchFamily="18" charset="0"/>
              </a:rPr>
              <a:t>Помогаем мы друг другу</a:t>
            </a:r>
            <a:br>
              <a:rPr lang="ru-RU" sz="2800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Georgia" panose="02040502050405020303" pitchFamily="18" charset="0"/>
              </a:rPr>
              <a:t>И в учёбе, и в труде,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161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15200" cy="2756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556792"/>
            <a:ext cx="5256584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1196752"/>
            <a:ext cx="3008313" cy="4929411"/>
          </a:xfrm>
        </p:spPr>
        <p:txBody>
          <a:bodyPr/>
          <a:lstStyle/>
          <a:p>
            <a:pPr lvl="0"/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Много конкурсов различных,</a:t>
            </a:r>
            <a:b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Успеваем мы везде!</a:t>
            </a:r>
          </a:p>
          <a:p>
            <a:pPr lvl="0"/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Ведь у нас талантов много:</a:t>
            </a:r>
            <a:b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Есть танцоры и певцы,</a:t>
            </a:r>
          </a:p>
          <a:p>
            <a:pPr lvl="0"/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Есть художники, спортсмены,</a:t>
            </a:r>
            <a:b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Все ребята-молодцы!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070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>
                <a:solidFill>
                  <a:srgbClr val="C00000"/>
                </a:solidFill>
                <a:latin typeface="Georgia" panose="02040502050405020303" pitchFamily="18" charset="0"/>
              </a:rPr>
              <a:t>На экскурсии мы ездим,</a:t>
            </a:r>
            <a:br>
              <a:rPr lang="ru-RU" sz="3200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Georgia" panose="02040502050405020303" pitchFamily="18" charset="0"/>
              </a:rPr>
              <a:t>Мы без дела не сидим.</a:t>
            </a:r>
          </a:p>
          <a:p>
            <a:r>
              <a:rPr lang="ru-RU" sz="3200" dirty="0">
                <a:solidFill>
                  <a:srgbClr val="C00000"/>
                </a:solidFill>
                <a:latin typeface="Georgia" panose="02040502050405020303" pitchFamily="18" charset="0"/>
              </a:rPr>
              <a:t>В общем, всё у нас отлично,</a:t>
            </a:r>
            <a:br>
              <a:rPr lang="ru-RU" sz="3200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Georgia" panose="02040502050405020303" pitchFamily="18" charset="0"/>
              </a:rPr>
              <a:t>Откровенно говорим!!!</a:t>
            </a:r>
            <a:endParaRPr lang="ru-RU" sz="32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C:\Users\user\Downloads\наш клас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13489"/>
            <a:ext cx="5364088" cy="32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869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Наши достижения</a:t>
            </a:r>
            <a:endParaRPr lang="ru-RU" sz="36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 descr="C:\Users\user\Desktop\СЖАТЫЕ НАГРАДЫ\Ангело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20788"/>
            <a:ext cx="2664296" cy="428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СЖАТЫЕ НАГРАДЫ\Ахметгалее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20788"/>
            <a:ext cx="2664296" cy="428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СЖАТЫЕ НАГРАДЫ\Белянкин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20788"/>
            <a:ext cx="2736304" cy="428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638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C:\Users\user\Desktop\СЖАТЫЕ НАГРАДЫ\Булгак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289557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СЖАТЫЕ НАГРАДЫ\Веремчу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40768"/>
            <a:ext cx="272105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СЖАТЫЕ НАГРАДЫ\Коновалов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270030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898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СЖАТЫЕ НАГРАДЫ\Кост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280831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СЖАТЫЕ НАГРАДЫ\Мумино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140" y="2116310"/>
            <a:ext cx="2888348" cy="433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СЖАТЫЕ НАГРАДЫ\Назифов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828" y="1772816"/>
            <a:ext cx="280831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706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СЖАТЫЕ НАГРАДЫ\Панасенк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9"/>
            <a:ext cx="3024336" cy="487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СЖАТЫЕ НАГРАДЫ\Факеро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80728"/>
            <a:ext cx="2808312" cy="487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СЖАТЫЕ НАГРАДЫ\Янышев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80728"/>
            <a:ext cx="2736304" cy="487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904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solidFill>
            <a:srgbClr val="FFFF00">
              <a:alpha val="59000"/>
            </a:srgbClr>
          </a:solidFill>
          <a:effectLst/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Сначала была Вселенная и было темно и скучно. И тут на школьном небосклоне появилась одна светлая звезда. Она была яркая и лучистая. Своим ярким и теплым светом стала притягивать к себе маленькие разноцветные звездочки, чтобы поделиться своим теплом. Так зародилось созвездие 3 «Д» класса «Классное братство». И уже второй год подряд  оно становиться все ярче и ярче.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20688"/>
            <a:ext cx="4038600" cy="359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89040"/>
            <a:ext cx="4572000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645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МОИ НАГРАДЫ\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3688579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МОИ НАГРАДЫ\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44824"/>
            <a:ext cx="2736304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МОИ НАГРАДЫ\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823" y="1124744"/>
            <a:ext cx="3675177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172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Спасибо за внимание</a:t>
            </a:r>
            <a:endParaRPr lang="ru-RU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8194" name="Picture 2" descr="C:\Users\user\Downloads\0_14ab8b_9e4994da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1628800"/>
            <a:ext cx="6650037" cy="457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783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Источники</a:t>
            </a:r>
            <a:endParaRPr lang="ru-RU" sz="36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nsportal.ru/</a:t>
            </a:r>
            <a:r>
              <a:rPr lang="en-US" dirty="0" err="1" smtClean="0">
                <a:hlinkClick r:id="rId3"/>
              </a:rPr>
              <a:t>nikitina</a:t>
            </a:r>
            <a:r>
              <a:rPr lang="en-US" dirty="0" smtClean="0">
                <a:hlinkClick r:id="rId3"/>
              </a:rPr>
              <a:t>-n-p</a:t>
            </a:r>
            <a:endParaRPr lang="ru-RU" b="1" dirty="0"/>
          </a:p>
          <a:p>
            <a:r>
              <a:rPr lang="en-US" dirty="0" smtClean="0">
                <a:hlinkClick r:id="rId4"/>
              </a:rPr>
              <a:t>www.myshared.ru/slide/392998/</a:t>
            </a:r>
            <a:endParaRPr lang="ru-RU" b="1" dirty="0"/>
          </a:p>
          <a:p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994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«Классное братство»</a:t>
            </a:r>
            <a:endParaRPr lang="ru-RU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365893"/>
            <a:ext cx="7670800" cy="53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050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ьная выноска 8"/>
          <p:cNvSpPr/>
          <p:nvPr/>
        </p:nvSpPr>
        <p:spPr>
          <a:xfrm>
            <a:off x="2051720" y="260648"/>
            <a:ext cx="4608512" cy="1980800"/>
          </a:xfrm>
          <a:prstGeom prst="wedgeEllipseCallout">
            <a:avLst>
              <a:gd name="adj1" fmla="val -54804"/>
              <a:gd name="adj2" fmla="val 38719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Наш девиз:</a:t>
            </a:r>
            <a:endParaRPr lang="ru-RU" sz="40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5749280" y="476671"/>
            <a:ext cx="2567136" cy="1865893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ОНА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1857400" y="1700808"/>
            <a:ext cx="2498576" cy="1893934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ТЫ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4161656" y="1756525"/>
            <a:ext cx="2498576" cy="1893934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ОН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92340" y="476671"/>
            <a:ext cx="2498576" cy="1893934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Я</a:t>
            </a: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Двойная волна 11"/>
          <p:cNvSpPr/>
          <p:nvPr/>
        </p:nvSpPr>
        <p:spPr>
          <a:xfrm>
            <a:off x="4932039" y="3573426"/>
            <a:ext cx="3793651" cy="2232248"/>
          </a:xfrm>
          <a:prstGeom prst="doubleWave">
            <a:avLst>
              <a:gd name="adj1" fmla="val 6250"/>
              <a:gd name="adj2" fmla="val -357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ВМЕСТЕ ШКОЛЬНАЯ СЕМЬЯ</a:t>
            </a:r>
            <a:endParaRPr lang="ru-RU" sz="32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94742"/>
            <a:ext cx="4166221" cy="326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757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3600" b="1" i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Педагоги - кураторы</a:t>
            </a:r>
            <a:br>
              <a:rPr lang="ru-RU" sz="36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«Классного братства»</a:t>
            </a:r>
            <a:endParaRPr lang="ru-RU" sz="36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4040188" cy="720080"/>
          </a:xfrm>
        </p:spPr>
        <p:txBody>
          <a:bodyPr>
            <a:noAutofit/>
          </a:bodyPr>
          <a:lstStyle/>
          <a:p>
            <a:pPr algn="ctr"/>
            <a:endParaRPr lang="ru-RU" sz="2000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endParaRPr lang="ru-RU" sz="2000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endParaRPr lang="ru-RU" sz="2000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endParaRPr lang="ru-RU" sz="2000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endParaRPr lang="ru-RU" sz="2000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endParaRPr lang="ru-RU" sz="2000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endParaRPr lang="ru-RU" sz="2000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endParaRPr lang="ru-RU" sz="2000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endParaRPr lang="ru-RU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endParaRPr lang="ru-RU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Сэм </a:t>
            </a:r>
          </a:p>
          <a:p>
            <a:pPr algn="ctr"/>
            <a:r>
              <a:rPr lang="ru-RU" b="0" dirty="0" smtClean="0">
                <a:solidFill>
                  <a:srgbClr val="FF0000"/>
                </a:solidFill>
                <a:latin typeface="Georgia" panose="02040502050405020303" pitchFamily="18" charset="0"/>
              </a:rPr>
              <a:t>(учитель:  Матвеева  С.Н.)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57200" y="2348879"/>
            <a:ext cx="4040188" cy="377728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713" y="2563982"/>
            <a:ext cx="3024336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906115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  Фродо </a:t>
            </a:r>
          </a:p>
          <a:p>
            <a:r>
              <a:rPr lang="ru-RU" b="0" dirty="0" smtClean="0">
                <a:solidFill>
                  <a:srgbClr val="FF0000"/>
                </a:solidFill>
                <a:latin typeface="Georgia" panose="02040502050405020303" pitchFamily="18" charset="0"/>
              </a:rPr>
              <a:t>(воспитатель: Чубаева Н.Н.)</a:t>
            </a:r>
            <a:endParaRPr lang="ru-RU" b="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3075" name="Picture 3" descr="C:\Users\user\Downloads\Jo7Wkk2jOU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3096344" cy="39595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34010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Знакомьтесь, это члены нашего «братства»</a:t>
            </a:r>
            <a:endParaRPr lang="ru-RU" sz="36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Муминов </a:t>
            </a:r>
            <a:r>
              <a:rPr lang="ru-RU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Муминжон</a:t>
            </a:r>
            <a:endParaRPr lang="ru-RU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3" y="2174875"/>
            <a:ext cx="2741042" cy="3951288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Факеров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 Садулло</a:t>
            </a:r>
            <a:endParaRPr lang="ru-RU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91" y="2174875"/>
            <a:ext cx="2741042" cy="3951288"/>
          </a:xfrm>
        </p:spPr>
      </p:pic>
    </p:spTree>
    <p:extLst>
      <p:ext uri="{BB962C8B-B14F-4D97-AF65-F5344CB8AC3E}">
        <p14:creationId xmlns:p14="http://schemas.microsoft.com/office/powerpoint/2010/main" val="377088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Коновалова Екатерина</a:t>
            </a:r>
            <a:endParaRPr lang="ru-RU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3" y="2174875"/>
            <a:ext cx="2741042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Панасенко Елизавета</a:t>
            </a:r>
            <a:endParaRPr lang="ru-RU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91" y="2174875"/>
            <a:ext cx="2741042" cy="3951288"/>
          </a:xfrm>
        </p:spPr>
      </p:pic>
    </p:spTree>
    <p:extLst>
      <p:ext uri="{BB962C8B-B14F-4D97-AF65-F5344CB8AC3E}">
        <p14:creationId xmlns:p14="http://schemas.microsoft.com/office/powerpoint/2010/main" val="2830586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Ангелова Ангелина</a:t>
            </a:r>
            <a:endParaRPr lang="ru-RU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3" y="2174875"/>
            <a:ext cx="2741042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Янышева Екатерина</a:t>
            </a:r>
            <a:endParaRPr lang="ru-RU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91" y="2174875"/>
            <a:ext cx="2741042" cy="3951288"/>
          </a:xfrm>
        </p:spPr>
      </p:pic>
    </p:spTree>
    <p:extLst>
      <p:ext uri="{BB962C8B-B14F-4D97-AF65-F5344CB8AC3E}">
        <p14:creationId xmlns:p14="http://schemas.microsoft.com/office/powerpoint/2010/main" val="3054300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Ахметгалеев Иван</a:t>
            </a:r>
            <a:endParaRPr lang="ru-RU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3" y="2174875"/>
            <a:ext cx="2741042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Веремчук Кирилл</a:t>
            </a:r>
            <a:endParaRPr lang="ru-RU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91" y="2174875"/>
            <a:ext cx="2741042" cy="3951288"/>
          </a:xfrm>
        </p:spPr>
      </p:pic>
    </p:spTree>
    <p:extLst>
      <p:ext uri="{BB962C8B-B14F-4D97-AF65-F5344CB8AC3E}">
        <p14:creationId xmlns:p14="http://schemas.microsoft.com/office/powerpoint/2010/main" val="3846915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204</Words>
  <Application>Microsoft Office PowerPoint</Application>
  <PresentationFormat>Экран (4:3)</PresentationFormat>
  <Paragraphs>69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к выступлению 4 класса на празднике последнего звонка на тему:  «Визитная карточка 4 «Д» класса МОУ «С(К)ОШИ №4»</vt:lpstr>
      <vt:lpstr>Презентация PowerPoint</vt:lpstr>
      <vt:lpstr>«Классное братство»</vt:lpstr>
      <vt:lpstr>Презентация PowerPoint</vt:lpstr>
      <vt:lpstr> Педагоги - кураторы «Классного братства»</vt:lpstr>
      <vt:lpstr> Знакомьтесь, это члены нашего «братства»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Что о нас другие говорят?</vt:lpstr>
      <vt:lpstr>А так мы говорим о себе сами:</vt:lpstr>
      <vt:lpstr>Презентация PowerPoint</vt:lpstr>
      <vt:lpstr>Презентация PowerPoint</vt:lpstr>
      <vt:lpstr>Наши достижения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30</cp:revision>
  <dcterms:created xsi:type="dcterms:W3CDTF">2016-05-27T16:10:47Z</dcterms:created>
  <dcterms:modified xsi:type="dcterms:W3CDTF">2016-05-29T17:21:30Z</dcterms:modified>
</cp:coreProperties>
</file>