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4050-445E-8125-60E55CBBD1E3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4050-445E-8125-60E55CBBD1E3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4050-445E-8125-60E55CBBD1E3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0-445E-8125-60E55CBBD1E3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50-445E-8125-60E55CBBD1E3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0-445E-8125-60E55CBBD1E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0-445E-8125-60E55CBBD1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"/>
      </c:pie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6D42-44F9-A694-8147D05B89D4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6D42-44F9-A694-8147D05B89D4}"/>
              </c:ext>
            </c:extLst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6D42-44F9-A694-8147D05B89D4}"/>
              </c:ext>
            </c:extLst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42-44F9-A694-8147D05B89D4}"/>
                </c:ext>
              </c:extLst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42-44F9-A694-8147D05B89D4}"/>
                </c:ext>
              </c:extLst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42-44F9-A694-8147D05B89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75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42-44F9-A694-8147D05B8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"/>
      </c:pieChart>
      <c:spPr>
        <a:solidFill>
          <a:srgbClr val="D9D9D9"/>
        </a:solidFill>
        <a:ln>
          <a:noFill/>
        </a:ln>
      </c:spPr>
    </c:plotArea>
    <c:legend>
      <c:legendPos val="r"/>
      <c:overlay val="0"/>
      <c:spPr>
        <a:noFill/>
        <a:ln>
          <a:noFill/>
        </a:ln>
      </c:spPr>
    </c:legend>
    <c:plotVisOnly val="1"/>
    <c:dispBlanksAs val="zero"/>
    <c:showDLblsOverMax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A48-4856-83AC-5A8A1358F9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A48-4856-83AC-5A8A1358F9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A48-4856-83AC-5A8A1358F9D7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48-4856-83AC-5A8A1358F9D7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48-4856-83AC-5A8A1358F9D7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48-4856-83AC-5A8A1358F9D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48-4856-83AC-5A8A1358F9D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13F-4406-BBBD-FB7E15FADF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13F-4406-BBBD-FB7E15FADF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13F-4406-BBBD-FB7E15FADFBF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3F-4406-BBBD-FB7E15FADFBF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F-4406-BBBD-FB7E15FADFBF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3F-4406-BBBD-FB7E15FADFB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66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3F-4406-BBBD-FB7E15FADFB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label 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C54-4060-9A76-C9CDCA79725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C54-4060-9A76-C9CDCA79725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C54-4060-9A76-C9CDCA797250}"/>
              </c:ext>
            </c:extLst>
          </c:dPt>
          <c:dLbls>
            <c:dLbl>
              <c:idx val="0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54-4060-9A76-C9CDCA797250}"/>
                </c:ext>
              </c:extLst>
            </c:dLbl>
            <c:dLbl>
              <c:idx val="1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54-4060-9A76-C9CDCA797250}"/>
                </c:ext>
              </c:extLst>
            </c:dLbl>
            <c:dLbl>
              <c:idx val="2"/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54-4060-9A76-C9CDCA79725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54-4060-9A76-C9CDCA7972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88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81360"/>
            <a:ext cx="2376720" cy="18964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560" y="3681360"/>
            <a:ext cx="2376720" cy="189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450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88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Рисунок 6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880" y="3681360"/>
            <a:ext cx="2376720" cy="1896480"/>
          </a:xfrm>
          <a:prstGeom prst="rect">
            <a:avLst/>
          </a:prstGeom>
          <a:ln>
            <a:noFill/>
          </a:ln>
        </p:spPr>
      </p:pic>
      <p:pic>
        <p:nvPicPr>
          <p:cNvPr id="71" name="Рисунок 7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560" y="3681360"/>
            <a:ext cx="2376720" cy="1896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320" cy="34509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520" cy="18964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320" cy="1469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" name="Диаграмма 3"/>
          <p:cNvGraphicFramePr/>
          <p:nvPr/>
        </p:nvGraphicFramePr>
        <p:xfrm>
          <a:off x="1523880" y="1397160"/>
          <a:ext cx="6094800" cy="406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" name="CustomShape 1"/>
          <p:cNvSpPr/>
          <p:nvPr/>
        </p:nvSpPr>
        <p:spPr>
          <a:xfrm>
            <a:off x="864000" y="300600"/>
            <a:ext cx="7559280" cy="13096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Социально-коммуникативное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4-5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Диаграмма 3"/>
          <p:cNvGraphicFramePr/>
          <p:nvPr/>
        </p:nvGraphicFramePr>
        <p:xfrm>
          <a:off x="1523880" y="1397160"/>
          <a:ext cx="6094800" cy="406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" name="CustomShape 1"/>
          <p:cNvSpPr/>
          <p:nvPr/>
        </p:nvSpPr>
        <p:spPr>
          <a:xfrm>
            <a:off x="1224000" y="360000"/>
            <a:ext cx="6191280" cy="1247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Познавательное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4-5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Диаграмма 3"/>
          <p:cNvGraphicFramePr/>
          <p:nvPr>
            <p:extLst>
              <p:ext uri="{D42A27DB-BD31-4B8C-83A1-F6EECF244321}">
                <p14:modId xmlns:p14="http://schemas.microsoft.com/office/powerpoint/2010/main" val="417191123"/>
              </p:ext>
            </p:extLst>
          </p:nvPr>
        </p:nvGraphicFramePr>
        <p:xfrm>
          <a:off x="1523880" y="1397160"/>
          <a:ext cx="6094800" cy="406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7" name="CustomShape 1"/>
          <p:cNvSpPr/>
          <p:nvPr/>
        </p:nvSpPr>
        <p:spPr>
          <a:xfrm>
            <a:off x="1643040" y="453240"/>
            <a:ext cx="6142680" cy="10047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Речевое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4-5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Диаграмма 3"/>
          <p:cNvGraphicFramePr/>
          <p:nvPr>
            <p:extLst>
              <p:ext uri="{D42A27DB-BD31-4B8C-83A1-F6EECF244321}">
                <p14:modId xmlns:p14="http://schemas.microsoft.com/office/powerpoint/2010/main" val="382710465"/>
              </p:ext>
            </p:extLst>
          </p:nvPr>
        </p:nvGraphicFramePr>
        <p:xfrm>
          <a:off x="1523880" y="1397160"/>
          <a:ext cx="6094800" cy="406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" name="CustomShape 1"/>
          <p:cNvSpPr/>
          <p:nvPr/>
        </p:nvSpPr>
        <p:spPr>
          <a:xfrm>
            <a:off x="1643040" y="453240"/>
            <a:ext cx="6142680" cy="10047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Физическое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4-5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Диаграмма 3"/>
          <p:cNvGraphicFramePr/>
          <p:nvPr>
            <p:extLst>
              <p:ext uri="{D42A27DB-BD31-4B8C-83A1-F6EECF244321}">
                <p14:modId xmlns:p14="http://schemas.microsoft.com/office/powerpoint/2010/main" val="1523598080"/>
              </p:ext>
            </p:extLst>
          </p:nvPr>
        </p:nvGraphicFramePr>
        <p:xfrm>
          <a:off x="1571760" y="1357200"/>
          <a:ext cx="6094800" cy="406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" name="CustomShape 1"/>
          <p:cNvSpPr/>
          <p:nvPr/>
        </p:nvSpPr>
        <p:spPr>
          <a:xfrm>
            <a:off x="864000" y="300960"/>
            <a:ext cx="7559280" cy="13096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Мониторинг 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</a:rPr>
              <a:t>Художественно-эстетическое развитие</a:t>
            </a:r>
            <a:r>
              <a:rPr lang="ru-RU" sz="2000" b="1" dirty="0">
                <a:solidFill>
                  <a:srgbClr val="000000"/>
                </a:solidFill>
                <a:latin typeface="Calibri"/>
                <a:ea typeface="Calibri"/>
              </a:rPr>
              <a:t>»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Сентябрь – 2021г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  <a:ea typeface="Calibri"/>
              </a:rPr>
              <a:t>Возраст детей от 4-5 лет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DejaVu Sans</vt:lpstr>
      <vt:lpstr>StarSymbol</vt:lpstr>
      <vt:lpstr>Times New Roman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Asus</cp:lastModifiedBy>
  <cp:revision>1</cp:revision>
  <dcterms:modified xsi:type="dcterms:W3CDTF">2022-01-24T06:45:16Z</dcterms:modified>
</cp:coreProperties>
</file>