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3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93440"/>
              </p:ext>
            </p:extLst>
          </p:nvPr>
        </p:nvGraphicFramePr>
        <p:xfrm>
          <a:off x="0" y="0"/>
          <a:ext cx="9144000" cy="74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1.Птица. 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2. Тетрадь. 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3. Бумага. 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4. Полотенце.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 5. Золото.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6. Стекло.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7. Окно.  </a:t>
                      </a:r>
                    </a:p>
                    <a:p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8. Вода.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 9. Серебро.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10. Рябина.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11. Проволока.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12. Молоток.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 13. Кислород.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14. Сахар.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15. Облако.</a:t>
                      </a:r>
                    </a:p>
                    <a:p>
                      <a:endParaRPr lang="ru-RU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Проверь себя!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pPr marL="266700" indent="0">
              <a:buNone/>
            </a:pPr>
            <a:r>
              <a:rPr lang="ru-RU" sz="4000" dirty="0"/>
              <a:t>1-й вариант – 1, 2, 4, 7, 10, 11, 12, 15</a:t>
            </a:r>
            <a:r>
              <a:rPr lang="ru-RU" sz="4000" dirty="0" smtClean="0"/>
              <a:t>.</a:t>
            </a:r>
          </a:p>
          <a:p>
            <a:pPr marL="266700" indent="0">
              <a:buNone/>
            </a:pPr>
            <a:endParaRPr lang="ru-RU" sz="4000" dirty="0"/>
          </a:p>
          <a:p>
            <a:pPr marL="266700" indent="0">
              <a:buNone/>
            </a:pPr>
            <a:r>
              <a:rPr lang="ru-RU" sz="4000" dirty="0"/>
              <a:t>2-й вариант – 3, 5, 6, 8, 9, 13, 14.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·Ð°Ð²ÑÐ´ÑÐ¸Ð¹ ÑÐ²ÐµÑÐ¾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Ð°ÑÑÐ¸Ð½ÐºÐ¸ Ð¿Ð¾ Ð·Ð°Ð¿ÑÐ¾ÑÑ Ð¿Ð»Ð°Ð½ÐµÑÐ° Ð·ÐµÐ¼Ð»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8623"/>
            <a:ext cx="8576642" cy="68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Проверь себя!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2018-10-06T05:20:10Z</dcterms:created>
  <dcterms:modified xsi:type="dcterms:W3CDTF">2018-10-06T05:58:34Z</dcterms:modified>
</cp:coreProperties>
</file>