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4" r:id="rId8"/>
    <p:sldId id="262" r:id="rId9"/>
    <p:sldId id="265" r:id="rId10"/>
    <p:sldId id="263" r:id="rId11"/>
    <p:sldId id="266" r:id="rId12"/>
    <p:sldId id="268" r:id="rId13"/>
    <p:sldId id="269" r:id="rId14"/>
    <p:sldId id="270" r:id="rId15"/>
    <p:sldId id="267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122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Картинки по запросу журнал современн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0"/>
            <a:ext cx="4803626" cy="682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69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60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и по запросу зимний 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764704"/>
            <a:ext cx="70567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Метафора </a:t>
            </a:r>
          </a:p>
          <a:p>
            <a:pPr algn="ctr"/>
            <a:endParaRPr lang="ru-RU" sz="7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Олицетворение</a:t>
            </a:r>
          </a:p>
          <a:p>
            <a:pPr algn="ctr"/>
            <a:endParaRPr lang="ru-RU" sz="7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 </a:t>
            </a:r>
            <a:endParaRPr lang="ru-RU" sz="7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51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260625"/>
              </p:ext>
            </p:extLst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Картинки по запросу зимний 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918330"/>
              </p:ext>
            </p:extLst>
          </p:nvPr>
        </p:nvGraphicFramePr>
        <p:xfrm>
          <a:off x="20712" y="1268759"/>
          <a:ext cx="9123288" cy="46268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1644"/>
                <a:gridCol w="4561644"/>
              </a:tblGrid>
              <a:tr h="1536171"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Метафора 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превращение неживого в живое 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36171"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Олицетворение 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красивое,</a:t>
                      </a:r>
                      <a:r>
                        <a:rPr lang="ru-RU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образное описание чего-либо </a:t>
                      </a:r>
                      <a:endParaRPr lang="ru-RU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36171"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Эпитет</a:t>
                      </a:r>
                      <a:r>
                        <a:rPr lang="ru-RU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</a:t>
                      </a:r>
                    </a:p>
                    <a:p>
                      <a:pPr algn="ctr"/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3275856" y="2132856"/>
            <a:ext cx="2592288" cy="2952328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707904" y="1988840"/>
            <a:ext cx="1296144" cy="1472239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419872" y="3429001"/>
            <a:ext cx="1584176" cy="1800199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30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77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588262"/>
              </p:ext>
            </p:extLst>
          </p:nvPr>
        </p:nvGraphicFramePr>
        <p:xfrm>
          <a:off x="24197" y="260648"/>
          <a:ext cx="9119802" cy="5904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9901"/>
                <a:gridCol w="4559901"/>
              </a:tblGrid>
              <a:tr h="1584705">
                <a:tc>
                  <a:txBody>
                    <a:bodyPr/>
                    <a:lstStyle/>
                    <a:p>
                      <a:endParaRPr lang="ru-RU" sz="3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Чародейка 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беззвучный, тихий, безмолвный</a:t>
                      </a:r>
                      <a:endParaRPr lang="ru-RU" sz="360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35245">
                <a:tc>
                  <a:txBody>
                    <a:bodyPr/>
                    <a:lstStyle/>
                    <a:p>
                      <a:endParaRPr lang="ru-RU" sz="3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Немой 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замерший, оцепеневший, без движения, не способен говорить</a:t>
                      </a:r>
                      <a:endParaRPr lang="ru-RU" sz="360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84705">
                <a:tc>
                  <a:txBody>
                    <a:bodyPr/>
                    <a:lstStyle/>
                    <a:p>
                      <a:endParaRPr lang="ru-RU" sz="3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Неподвижный 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волшебница, колдунья</a:t>
                      </a:r>
                      <a:endParaRPr lang="ru-RU" sz="360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2915816" y="1196752"/>
            <a:ext cx="2592288" cy="3960440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411760" y="1124744"/>
            <a:ext cx="2736304" cy="1593273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419872" y="3176972"/>
            <a:ext cx="1944216" cy="2052229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26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99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669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Мещет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бросает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(чем-то переплетён).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Ослепительная краса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(красивая, блестящая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Бахрома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тесьма с висящими с одной стороны нитями или любыми другими подвесками.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Картинки по запросу бахром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365104"/>
            <a:ext cx="4423761" cy="229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93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1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зимний 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93613" y="1268760"/>
            <a:ext cx="61024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Запорошила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дорожки, 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Иразукрасила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окошки.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Малышам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радость подарила, 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Аещё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санках прокатила.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4950643"/>
            <a:ext cx="4248472" cy="832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3613" y="4885832"/>
            <a:ext cx="5987008" cy="896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акростих</a:t>
            </a:r>
            <a:endParaRPr lang="ru-R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34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7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Картинки по запросу А С Пушки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21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70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5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и по запросу зимний 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1166842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Метафора </a:t>
            </a:r>
          </a:p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(сравнение)</a:t>
            </a:r>
          </a:p>
          <a:p>
            <a:pPr algn="ctr"/>
            <a:endParaRPr lang="ru-RU" sz="7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Олицетворение </a:t>
            </a:r>
            <a:endParaRPr lang="ru-RU" sz="7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3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67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зимний 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Картинки по запросу Ф И Тютче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383" y="274340"/>
            <a:ext cx="9175383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4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0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51</Words>
  <Application>Microsoft Office PowerPoint</Application>
  <PresentationFormat>Экран (4:3)</PresentationFormat>
  <Paragraphs>33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5</cp:revision>
  <dcterms:created xsi:type="dcterms:W3CDTF">2017-12-23T08:57:07Z</dcterms:created>
  <dcterms:modified xsi:type="dcterms:W3CDTF">2017-12-23T10:01:51Z</dcterms:modified>
</cp:coreProperties>
</file>