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32236" y="4983481"/>
            <a:ext cx="7772400" cy="1463040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5526" y="4572001"/>
            <a:ext cx="3497343" cy="2286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ученицы 7 В класса Сердюкова Евгения и Запотичная Татьяна.</a:t>
            </a:r>
            <a:endParaRPr lang="ru-RU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92" y="862553"/>
            <a:ext cx="10240902" cy="5651368"/>
          </a:xfrm>
        </p:spPr>
        <p:txBody>
          <a:bodyPr/>
          <a:lstStyle/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рассказать одноклассникам об одном из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радуги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Собрать информацию о синем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цвете;</a:t>
            </a: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Обработать эту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Суметь представить проект в классе.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58" y="692871"/>
            <a:ext cx="10712243" cy="4023360"/>
          </a:xfrm>
        </p:spPr>
        <p:txBody>
          <a:bodyPr/>
          <a:lstStyle/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Символизм синего цвета начал проявляться уже в глубокой древности. В Египте этот цвет имел особое значение. Жертвоприношения и дары богам изображались в оттенках синего. Этот же цвет использовали для изображения париков богов, фараонов, цариц, дабы подчеркнуть их высшее, божественное происхождение. Во время различных церемоний надевали синие парики.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3383549"/>
            <a:ext cx="2601798" cy="3474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59" y="4680757"/>
            <a:ext cx="3331688" cy="2177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90" y="3798485"/>
            <a:ext cx="1838227" cy="30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031" y="702297"/>
            <a:ext cx="11155303" cy="402336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древних майя синий был цветом жертвоприношений. Предметы из дерева и керамики, настенные фрески, ароматические смолы, все, что было связано с ритуальными жертвоприношениями, расписывалось и покрывалось синими красками. Поскольку майя приносили в жертву даже людей, обреченных, перед смертью, раскрашивали синей краской.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1" y="3620531"/>
            <a:ext cx="7758259" cy="32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98" y="523188"/>
            <a:ext cx="9720073" cy="402336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христианской традиции синева символизирует вечность божественной силы и величайшие таинства. В то же время, у многих славянских народов синий был цветом горестей и печалей, ассоциировался с демоническим миром. В старинных народных преданиях упоминаются синие и черные бесы.</a:t>
            </a:r>
          </a:p>
          <a:p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востока верят в то, что синий цвет отпугивает злых духов, защищает от негативного воздействия, сглаза и порчи.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89" y="4254288"/>
            <a:ext cx="2022151" cy="2467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55" y="4810125"/>
            <a:ext cx="3638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997" y="0"/>
            <a:ext cx="9473937" cy="62716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синего цвета с точки зрения психологии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себе, решительность целеустремленность, дипломатический подход для решения конфликтов;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Перфекционизм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склонность все идеализировать, свойственно философам, писателям, творческим личностям;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духа, волевые лидерские качества – проявляются у политиков,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ораторов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05">
            <a:off x="8261454" y="4004832"/>
            <a:ext cx="3503158" cy="2189473"/>
          </a:xfrm>
          <a:prstGeom prst="rect">
            <a:avLst/>
          </a:prstGeom>
        </p:spPr>
      </p:pic>
      <p:pic>
        <p:nvPicPr>
          <p:cNvPr id="6" name="Dostuchatsya_do_nebes_-_Melodiya_slez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93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099" y="231476"/>
            <a:ext cx="929950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Организованность и ответственность – синие тона подсознательно помогают человеку концентрироваться на важных целях, структурировать полученную информацию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иний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в психологии человека говорит о склонности к интуитивному принятию решений, спокойствии и умении находить разумные компромиссы</a:t>
            </a: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психологии </a:t>
            </a:r>
            <a:r>
              <a:rPr lang="ru-RU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синий цвет означает верность, стабильность, чувство долга, приверженность традициям.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127">
            <a:off x="9219856" y="1151298"/>
            <a:ext cx="2422248" cy="242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283">
            <a:off x="9106789" y="4268791"/>
            <a:ext cx="2991550" cy="1869719"/>
          </a:xfrm>
          <a:prstGeom prst="rect">
            <a:avLst/>
          </a:prstGeom>
        </p:spPr>
      </p:pic>
      <p:pic>
        <p:nvPicPr>
          <p:cNvPr id="7" name="Spokojnaya_-_klassnaya_pesnya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1078992" lvl="7" indent="0">
              <a:buNone/>
            </a:pPr>
            <a:endParaRPr lang="ru-RU" sz="5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8992" lvl="7" indent="0">
              <a:buNone/>
            </a:pPr>
            <a:endParaRPr lang="ru-RU" sz="5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8992" lvl="7" indent="0">
              <a:buNone/>
            </a:pPr>
            <a:endParaRPr lang="ru-RU" sz="5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8992" lvl="7" indent="0">
              <a:buNone/>
            </a:pPr>
            <a:r>
              <a:rPr lang="ru-RU" sz="5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7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393</TotalTime>
  <Words>331</Words>
  <Application>Microsoft Office PowerPoint</Application>
  <PresentationFormat>Широкоэкранный</PresentationFormat>
  <Paragraphs>25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Синий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цвет</dc:title>
  <dc:creator>Виктория Сердюкова</dc:creator>
  <cp:lastModifiedBy>Виктория Сердюкова</cp:lastModifiedBy>
  <cp:revision>9</cp:revision>
  <dcterms:created xsi:type="dcterms:W3CDTF">2016-08-29T20:09:24Z</dcterms:created>
  <dcterms:modified xsi:type="dcterms:W3CDTF">2016-09-01T20:55:46Z</dcterms:modified>
</cp:coreProperties>
</file>