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9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72C489-075A-4DAF-9B31-767DAC07E13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6808BE-01E3-495C-92E2-B25D08CCA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МБОУ СОШ </a:t>
            </a:r>
            <a:r>
              <a:rPr lang="ru-RU" b="1" dirty="0" err="1" smtClean="0">
                <a:solidFill>
                  <a:srgbClr val="C00000"/>
                </a:solidFill>
              </a:rPr>
              <a:t>с.Адо-Тымово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Исследовательская работа 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</a:rPr>
              <a:t>о</a:t>
            </a:r>
            <a:r>
              <a:rPr lang="ru-RU" sz="3600" b="1" dirty="0" smtClean="0">
                <a:solidFill>
                  <a:srgbClr val="0070C0"/>
                </a:solidFill>
              </a:rPr>
              <a:t>бучающегося 8 класса</a:t>
            </a: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7030A0"/>
                </a:solidFill>
              </a:rPr>
              <a:t>Семьенчева</a:t>
            </a:r>
            <a:r>
              <a:rPr lang="ru-RU" sz="3600" b="1" dirty="0" smtClean="0">
                <a:solidFill>
                  <a:srgbClr val="7030A0"/>
                </a:solidFill>
              </a:rPr>
              <a:t>  Семёна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« Виды загрязнений воды и  её очищение с помощью физических свойств»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2656"/>
            <a:ext cx="4517762" cy="25412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84984"/>
            <a:ext cx="5852142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452048" cy="6264696"/>
          </a:xfrm>
        </p:spPr>
      </p:pic>
    </p:spTree>
    <p:extLst>
      <p:ext uri="{BB962C8B-B14F-4D97-AF65-F5344CB8AC3E}">
        <p14:creationId xmlns:p14="http://schemas.microsoft.com/office/powerpoint/2010/main" val="74109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ИсследуЯ  </a:t>
            </a:r>
            <a:r>
              <a:rPr lang="ru-RU" dirty="0" smtClean="0">
                <a:solidFill>
                  <a:srgbClr val="FF0000"/>
                </a:solidFill>
              </a:rPr>
              <a:t>воду  в </a:t>
            </a:r>
            <a:r>
              <a:rPr lang="ru-RU" smtClean="0">
                <a:solidFill>
                  <a:srgbClr val="FF0000"/>
                </a:solidFill>
              </a:rPr>
              <a:t>водоёмах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с.Адо-Тымово</a:t>
            </a:r>
            <a:r>
              <a:rPr lang="ru-RU" dirty="0" smtClean="0">
                <a:solidFill>
                  <a:srgbClr val="FF0000"/>
                </a:solidFill>
              </a:rPr>
              <a:t>, можно сделать следующий вывод: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1.Во всех  водоёмах, находящихся  рядом с </a:t>
            </a:r>
            <a:r>
              <a:rPr lang="ru-RU" b="1" dirty="0" err="1" smtClean="0">
                <a:solidFill>
                  <a:srgbClr val="0070C0"/>
                </a:solidFill>
              </a:rPr>
              <a:t>с.Адо-Тымово</a:t>
            </a:r>
            <a:r>
              <a:rPr lang="ru-RU" b="1" dirty="0" smtClean="0">
                <a:solidFill>
                  <a:srgbClr val="0070C0"/>
                </a:solidFill>
              </a:rPr>
              <a:t> вода чистая  и пригодна к употреблению.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2.Для  дальнейшего использования данных водоёмов  необходимо провести следующие виды работ: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а) Облагородить  питьевой источник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б) Укрепить  берега реки </a:t>
            </a:r>
            <a:r>
              <a:rPr lang="ru-RU" b="1" dirty="0" err="1" smtClean="0">
                <a:solidFill>
                  <a:srgbClr val="0070C0"/>
                </a:solidFill>
              </a:rPr>
              <a:t>Тымь</a:t>
            </a:r>
            <a:r>
              <a:rPr lang="ru-RU" b="1" dirty="0" smtClean="0">
                <a:solidFill>
                  <a:srgbClr val="0070C0"/>
                </a:solidFill>
              </a:rPr>
              <a:t>  и прекратить вырубать деревья вдоль берегов  реки </a:t>
            </a:r>
            <a:r>
              <a:rPr lang="ru-RU" b="1" dirty="0" err="1" smtClean="0">
                <a:solidFill>
                  <a:srgbClr val="0070C0"/>
                </a:solidFill>
              </a:rPr>
              <a:t>Тымь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в)Провести очистку ручья  Благодатный.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9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267705"/>
              </p:ext>
            </p:extLst>
          </p:nvPr>
        </p:nvGraphicFramePr>
        <p:xfrm>
          <a:off x="304800" y="457198"/>
          <a:ext cx="8515671" cy="5924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86">
                  <a:extLst>
                    <a:ext uri="{9D8B030D-6E8A-4147-A177-3AD203B41FA5}">
                      <a16:colId xmlns:a16="http://schemas.microsoft.com/office/drawing/2014/main" val="718061151"/>
                    </a:ext>
                  </a:extLst>
                </a:gridCol>
                <a:gridCol w="2018798">
                  <a:extLst>
                    <a:ext uri="{9D8B030D-6E8A-4147-A177-3AD203B41FA5}">
                      <a16:colId xmlns:a16="http://schemas.microsoft.com/office/drawing/2014/main" val="785570800"/>
                    </a:ext>
                  </a:extLst>
                </a:gridCol>
                <a:gridCol w="3407751">
                  <a:extLst>
                    <a:ext uri="{9D8B030D-6E8A-4147-A177-3AD203B41FA5}">
                      <a16:colId xmlns:a16="http://schemas.microsoft.com/office/drawing/2014/main" val="877398424"/>
                    </a:ext>
                  </a:extLst>
                </a:gridCol>
                <a:gridCol w="2577836">
                  <a:extLst>
                    <a:ext uri="{9D8B030D-6E8A-4147-A177-3AD203B41FA5}">
                      <a16:colId xmlns:a16="http://schemas.microsoft.com/office/drawing/2014/main" val="2117398231"/>
                    </a:ext>
                  </a:extLst>
                </a:gridCol>
              </a:tblGrid>
              <a:tr h="42428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Способ очистки воды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Наблюдения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9907610"/>
                  </a:ext>
                </a:extLst>
              </a:tr>
              <a:tr h="1374961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Процеживание</a:t>
                      </a:r>
                      <a:endParaRPr lang="ru-RU" sz="1100" dirty="0">
                        <a:effectLst/>
                      </a:endParaRPr>
                    </a:p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Крупные частицы задерживаются металлической сеткой, марлей и ватными дисками.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Вода имеет чуть желтоватую окраску.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061803"/>
                  </a:ext>
                </a:extLst>
              </a:tr>
              <a:tr h="1374961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Отстаивание</a:t>
                      </a:r>
                      <a:endParaRPr lang="ru-RU" sz="1100">
                        <a:effectLst/>
                      </a:endParaRPr>
                    </a:p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Крупные частицы осели на дно, на поверхности остались очень легкие органические остатки.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Вода имеет желтоватую окраску и остатки.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68374"/>
                  </a:ext>
                </a:extLst>
              </a:tr>
              <a:tr h="1374961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Фильтрование </a:t>
                      </a:r>
                      <a:endParaRPr lang="ru-RU" sz="1100">
                        <a:effectLst/>
                      </a:endParaRPr>
                    </a:p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Фильтрат прозрачный. Поры фильтра задержали даже очень мелкие частицы.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Вода прозрачная. Эффективный способ.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929927"/>
                  </a:ext>
                </a:extLst>
              </a:tr>
              <a:tr h="1374961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Термический метод</a:t>
                      </a:r>
                      <a:endParaRPr lang="ru-RU" sz="1100">
                        <a:effectLst/>
                      </a:endParaRPr>
                    </a:p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После кипячения и отстаивания на дне образовался небольшой осадок.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19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Вода прозрачная. Наиболее эффективный способ.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09018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148248" y="-24508"/>
            <a:ext cx="115290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способов очистки воды.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2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Подготовка  к термическому очищению воды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E:\фото 2022\20221015_150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3" y="1554163"/>
            <a:ext cx="3333043" cy="1874837"/>
          </a:xfrm>
          <a:prstGeom prst="rect">
            <a:avLst/>
          </a:prstGeom>
          <a:noFill/>
        </p:spPr>
      </p:pic>
      <p:pic>
        <p:nvPicPr>
          <p:cNvPr id="1028" name="Picture 4" descr="E:\фото 2022\20221015_150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2779801" cy="1563638"/>
          </a:xfrm>
          <a:prstGeom prst="rect">
            <a:avLst/>
          </a:prstGeom>
          <a:noFill/>
        </p:spPr>
      </p:pic>
      <p:pic>
        <p:nvPicPr>
          <p:cNvPr id="1029" name="Picture 5" descr="E:\фото 2022\20221015_150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645024"/>
            <a:ext cx="4067944" cy="2288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Очищение воды через фильтр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фото 2022\20221015_150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4163"/>
            <a:ext cx="4315301" cy="2427357"/>
          </a:xfrm>
          <a:prstGeom prst="rect">
            <a:avLst/>
          </a:prstGeom>
          <a:noFill/>
        </p:spPr>
      </p:pic>
      <p:pic>
        <p:nvPicPr>
          <p:cNvPr id="2051" name="Picture 3" descr="E:\фото 2022\20221015_150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716016" cy="2652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Термическое   очищение   воды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E:\фото 2022\20221015_150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3" y="1554163"/>
            <a:ext cx="3461058" cy="1946845"/>
          </a:xfrm>
          <a:prstGeom prst="rect">
            <a:avLst/>
          </a:prstGeom>
          <a:noFill/>
        </p:spPr>
      </p:pic>
      <p:pic>
        <p:nvPicPr>
          <p:cNvPr id="3075" name="Picture 3" descr="E:\фото 2022\20221015_150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635896" cy="2045192"/>
          </a:xfrm>
          <a:prstGeom prst="rect">
            <a:avLst/>
          </a:prstGeom>
          <a:noFill/>
        </p:spPr>
      </p:pic>
      <p:pic>
        <p:nvPicPr>
          <p:cNvPr id="3076" name="Picture 4" descr="E:\фото 2022\20221015_150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5220072" cy="2936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Очищенная вода после  двухдневного отстаивания на солнце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E:\фото 2022\20221017_153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Исследование  водоёмов </a:t>
            </a:r>
            <a:r>
              <a:rPr lang="ru-RU" b="1" dirty="0" err="1" smtClean="0">
                <a:solidFill>
                  <a:srgbClr val="0070C0"/>
                </a:solidFill>
              </a:rPr>
              <a:t>с.Адо-Тымово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№1. питьевой источник  рядом с ручьём Благодатный</a:t>
            </a: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6" y="2551876"/>
            <a:ext cx="3900297" cy="33974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51877"/>
            <a:ext cx="3884240" cy="33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0648"/>
            <a:ext cx="4963373" cy="27918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29" y="2065923"/>
            <a:ext cx="4131568" cy="3014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05" y="3875242"/>
            <a:ext cx="4283968" cy="24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4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№2 исследование воды в ручье Благодатный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97" y="2523753"/>
            <a:ext cx="4891365" cy="27513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5603"/>
            <a:ext cx="3960193" cy="2227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472041"/>
            <a:ext cx="3927797" cy="22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208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МБОУ СОШ с.Адо-Тымово</vt:lpstr>
      <vt:lpstr>Презентация PowerPoint</vt:lpstr>
      <vt:lpstr>Подготовка  к термическому очищению воды</vt:lpstr>
      <vt:lpstr>Очищение воды через фильтр</vt:lpstr>
      <vt:lpstr>Термическое   очищение   воды</vt:lpstr>
      <vt:lpstr>Очищенная вода после  двухдневного отстаивания на солнце</vt:lpstr>
      <vt:lpstr>Исследование  водоёмов с.Адо-Тымово:</vt:lpstr>
      <vt:lpstr>Презентация PowerPoint</vt:lpstr>
      <vt:lpstr>№2 исследование воды в ручье Благодатный</vt:lpstr>
      <vt:lpstr>Презентация PowerPoint</vt:lpstr>
      <vt:lpstr>Презентация PowerPoint</vt:lpstr>
      <vt:lpstr>ИсследуЯ  воду  в водоёмах  с.Адо-Тымово, можно сделать следующий вывод: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Татьяна Буркица</cp:lastModifiedBy>
  <cp:revision>11</cp:revision>
  <dcterms:created xsi:type="dcterms:W3CDTF">2022-12-09T01:14:22Z</dcterms:created>
  <dcterms:modified xsi:type="dcterms:W3CDTF">2024-02-05T02:32:36Z</dcterms:modified>
</cp:coreProperties>
</file>