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70" r:id="rId3"/>
    <p:sldId id="261" r:id="rId4"/>
    <p:sldId id="257" r:id="rId5"/>
    <p:sldId id="259" r:id="rId6"/>
    <p:sldId id="263" r:id="rId7"/>
    <p:sldId id="266" r:id="rId8"/>
    <p:sldId id="264" r:id="rId9"/>
    <p:sldId id="269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154B4B"/>
    <a:srgbClr val="0D9BBD"/>
    <a:srgbClr val="F7C1F7"/>
    <a:srgbClr val="2E0EB4"/>
    <a:srgbClr val="E2E2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2652" autoAdjust="0"/>
  </p:normalViewPr>
  <p:slideViewPr>
    <p:cSldViewPr>
      <p:cViewPr>
        <p:scale>
          <a:sx n="70" d="100"/>
          <a:sy n="70" d="100"/>
        </p:scale>
        <p:origin x="-138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2B278-7C81-4D06-8794-8F919B6C120F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66265-3758-4027-8FE1-974D4F189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66265-3758-4027-8FE1-974D4F18985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E14E-2CFF-406C-9EBD-9BB64DA3596E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8E74-369B-41F5-9DE7-228C1F069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E14E-2CFF-406C-9EBD-9BB64DA3596E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8E74-369B-41F5-9DE7-228C1F069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E14E-2CFF-406C-9EBD-9BB64DA3596E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8E74-369B-41F5-9DE7-228C1F069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E14E-2CFF-406C-9EBD-9BB64DA3596E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8E74-369B-41F5-9DE7-228C1F069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E14E-2CFF-406C-9EBD-9BB64DA3596E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8E74-369B-41F5-9DE7-228C1F069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E14E-2CFF-406C-9EBD-9BB64DA3596E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8E74-369B-41F5-9DE7-228C1F069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E14E-2CFF-406C-9EBD-9BB64DA3596E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8E74-369B-41F5-9DE7-228C1F069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E14E-2CFF-406C-9EBD-9BB64DA3596E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8E74-369B-41F5-9DE7-228C1F069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E14E-2CFF-406C-9EBD-9BB64DA3596E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8E74-369B-41F5-9DE7-228C1F069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E14E-2CFF-406C-9EBD-9BB64DA3596E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8E74-369B-41F5-9DE7-228C1F069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E14E-2CFF-406C-9EBD-9BB64DA3596E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8E74-369B-41F5-9DE7-228C1F069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5E14E-2CFF-406C-9EBD-9BB64DA3596E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68E74-369B-41F5-9DE7-228C1F069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player.myshared.ru/1033341/data/images/img8.jpg"/>
          <p:cNvPicPr>
            <a:picLocks noChangeAspect="1" noChangeArrowheads="1"/>
          </p:cNvPicPr>
          <p:nvPr/>
        </p:nvPicPr>
        <p:blipFill>
          <a:blip r:embed="rId2"/>
          <a:srcRect l="20010" t="3614" r="222" b="30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642918"/>
            <a:ext cx="50720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Дидактическая игра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«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Найди фигуру»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 smtClean="0">
              <a:latin typeface="Arial" charset="0"/>
            </a:endParaRPr>
          </a:p>
          <a:p>
            <a:pPr algn="r"/>
            <a:r>
              <a:rPr lang="ru-RU" sz="2400" b="1" dirty="0" err="1" smtClean="0">
                <a:latin typeface="Arial" charset="0"/>
              </a:rPr>
              <a:t>Гневашева</a:t>
            </a:r>
            <a:r>
              <a:rPr lang="ru-RU" sz="2400" b="1" dirty="0" smtClean="0">
                <a:latin typeface="Arial" charset="0"/>
              </a:rPr>
              <a:t> </a:t>
            </a:r>
            <a:r>
              <a:rPr lang="ru-RU" sz="2400" b="1" dirty="0" smtClean="0">
                <a:latin typeface="Arial" charset="0"/>
              </a:rPr>
              <a:t>И.Г.</a:t>
            </a:r>
          </a:p>
          <a:p>
            <a:pPr algn="r"/>
            <a:r>
              <a:rPr lang="ru-RU" sz="2400" b="1" dirty="0" smtClean="0">
                <a:latin typeface="Arial" charset="0"/>
              </a:rPr>
              <a:t> воспитатель                                                                «Детского сада № 123 «Снежинка»,                                           структурное подразделение</a:t>
            </a:r>
          </a:p>
          <a:p>
            <a:pPr algn="r"/>
            <a:r>
              <a:rPr lang="ru-RU" sz="2400" b="1" dirty="0" smtClean="0">
                <a:latin typeface="Arial" charset="0"/>
              </a:rPr>
              <a:t>МБОУ «СШ № 15 п.Кулой»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tatic.diary.ru/userdir/6/0/4/6/604636/299615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57158" y="6000768"/>
            <a:ext cx="57150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42976" y="6000768"/>
            <a:ext cx="571504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928794" y="6000768"/>
            <a:ext cx="642942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2786050" y="6000768"/>
            <a:ext cx="928694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9" name="Picture 4" descr="http://wellschool-7.ucoz.net/lager/124613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487226"/>
            <a:ext cx="5143536" cy="430128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71604" y="500042"/>
            <a:ext cx="6572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новых встреч 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player.myshared.ru/1033341/data/images/img8.jpg"/>
          <p:cNvPicPr>
            <a:picLocks noChangeAspect="1" noChangeArrowheads="1"/>
          </p:cNvPicPr>
          <p:nvPr/>
        </p:nvPicPr>
        <p:blipFill>
          <a:blip r:embed="rId2"/>
          <a:srcRect l="20010" t="3614" r="222" b="30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642918"/>
            <a:ext cx="507209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«Найди фигуру»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игры: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закрепление размера  и формы геометрических фигур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учить названиям геометрических фигур;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развивать логическое мышление, зрительное восприятие и внимание;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упражнять в различении формы и величины геометрических фигур.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ocketbook-global.ru/wp-content/uploads/2013/05/582.png"/>
          <p:cNvPicPr>
            <a:picLocks noChangeAspect="1" noChangeArrowheads="1"/>
          </p:cNvPicPr>
          <p:nvPr/>
        </p:nvPicPr>
        <p:blipFill>
          <a:blip r:embed="rId2"/>
          <a:srcRect l="6563" t="17188" r="7187"/>
          <a:stretch>
            <a:fillRect/>
          </a:stretch>
        </p:blipFill>
        <p:spPr bwMode="auto">
          <a:xfrm>
            <a:off x="-32449" y="0"/>
            <a:ext cx="9176449" cy="5715016"/>
          </a:xfrm>
          <a:prstGeom prst="rect">
            <a:avLst/>
          </a:prstGeom>
          <a:noFill/>
        </p:spPr>
      </p:pic>
      <p:sp>
        <p:nvSpPr>
          <p:cNvPr id="4" name="Скругленный прямоугольник 3">
            <a:hlinkClick r:id="" action="ppaction://hlinkshowjump?jump=nextslide" highlightClick="1"/>
          </p:cNvPr>
          <p:cNvSpPr/>
          <p:nvPr/>
        </p:nvSpPr>
        <p:spPr>
          <a:xfrm>
            <a:off x="6500794" y="5500678"/>
            <a:ext cx="2643206" cy="1357322"/>
          </a:xfrm>
          <a:prstGeom prst="roundRect">
            <a:avLst/>
          </a:prstGeom>
          <a:solidFill>
            <a:srgbClr val="E2E2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Начало игры</a:t>
            </a:r>
            <a:endParaRPr lang="ru-RU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500702"/>
            <a:ext cx="6500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Назови геометрические фигуры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static.diary.ru/userdir/6/0/4/6/604636/299615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57158" y="6000768"/>
            <a:ext cx="57150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42976" y="6000768"/>
            <a:ext cx="571504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143504" y="357166"/>
            <a:ext cx="1643074" cy="164307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7-конечная звезда 13"/>
          <p:cNvSpPr/>
          <p:nvPr/>
        </p:nvSpPr>
        <p:spPr>
          <a:xfrm>
            <a:off x="2786050" y="642918"/>
            <a:ext cx="1571636" cy="135732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" action="ppaction://hlinkshowjump?jump=firstslide" highlightClick="1"/>
          </p:cNvPr>
          <p:cNvSpPr/>
          <p:nvPr/>
        </p:nvSpPr>
        <p:spPr>
          <a:xfrm>
            <a:off x="1928794" y="6000768"/>
            <a:ext cx="642942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0" y="142852"/>
            <a:ext cx="4286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1.Найди треугольник</a:t>
            </a:r>
            <a:endParaRPr lang="ru-RU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714348" y="2214554"/>
            <a:ext cx="928694" cy="642942"/>
          </a:xfrm>
          <a:prstGeom prst="triangle">
            <a:avLst/>
          </a:prstGeom>
          <a:solidFill>
            <a:srgbClr val="002060"/>
          </a:solidFill>
          <a:ln>
            <a:solidFill>
              <a:srgbClr val="2E0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ый треугольник 23"/>
          <p:cNvSpPr/>
          <p:nvPr/>
        </p:nvSpPr>
        <p:spPr>
          <a:xfrm>
            <a:off x="2857488" y="2714620"/>
            <a:ext cx="1214446" cy="1357322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500958" y="1500174"/>
            <a:ext cx="1214446" cy="121444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85786" y="3429000"/>
            <a:ext cx="1357322" cy="14287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429124" y="3571876"/>
            <a:ext cx="1785950" cy="92869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лыбающееся лицо 27"/>
          <p:cNvSpPr/>
          <p:nvPr/>
        </p:nvSpPr>
        <p:spPr>
          <a:xfrm>
            <a:off x="3428992" y="5286388"/>
            <a:ext cx="1428760" cy="1285884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ердце 28"/>
          <p:cNvSpPr/>
          <p:nvPr/>
        </p:nvSpPr>
        <p:spPr>
          <a:xfrm>
            <a:off x="571472" y="857232"/>
            <a:ext cx="1357322" cy="928694"/>
          </a:xfrm>
          <a:prstGeom prst="hear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одержимое 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" name="Picture 10" descr="http://www.sluh.org/upload/4f70d03f3f3d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357694"/>
            <a:ext cx="2928926" cy="223769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402 0.05787 0.06805 0.11597 0.06875 0.16458 C 0.06944 0.21319 -0.00747 0.24769 0.00468 0.29167 C 0.01684 0.33565 0.12118 0.39097 0.14218 0.42917 C 0.16319 0.46736 0.13385 0.50556 0.13125 0.52083 " pathEditMode="relative" ptsTypes="aaa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C 0.06754 -0.0331 0.13525 -0.0662 0.15313 -0.04583 C 0.17101 -0.02546 0.08959 0.06667 0.10782 0.12292 C 0.12604 0.17917 0.17639 0.25741 0.2625 0.29167 C 0.34861 0.32593 0.55677 0.3206 0.625 0.32917 C 0.69323 0.33773 0.66719 0.34329 0.67188 0.34375 C 0.67657 0.34421 0.65365 0.34097 0.65313 0.33125 " pathEditMode="relative" ptsTypes="aaaaa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C 0.0283 0.06944 0.05677 0.13889 0.10469 0.16666 C 0.1526 0.19444 0.23073 0.15671 0.2875 0.16666 C 0.34427 0.17662 0.41927 0.21736 0.44531 0.22708 " pathEditMode="relative" ptsTypes="aaaA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23" grpId="0" animBg="1"/>
      <p:bldP spid="24" grpId="0" animBg="1"/>
      <p:bldP spid="25" grpId="1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tatic.diary.ru/userdir/6/0/4/6/604636/299615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57158" y="6000768"/>
            <a:ext cx="57150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42976" y="6000768"/>
            <a:ext cx="571504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928794" y="6000768"/>
            <a:ext cx="642942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4282" y="214290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2.Найди квадрат</a:t>
            </a:r>
            <a:endParaRPr lang="ru-RU" sz="2000" dirty="0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3857620" y="357166"/>
            <a:ext cx="1714512" cy="1214446"/>
          </a:xfrm>
          <a:prstGeom prst="rt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омб 9"/>
          <p:cNvSpPr/>
          <p:nvPr/>
        </p:nvSpPr>
        <p:spPr>
          <a:xfrm>
            <a:off x="785786" y="1214422"/>
            <a:ext cx="1214446" cy="1214446"/>
          </a:xfrm>
          <a:prstGeom prst="diamon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1857364"/>
            <a:ext cx="2357454" cy="11430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7072330" y="571480"/>
            <a:ext cx="1643074" cy="142876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643570" y="2071678"/>
            <a:ext cx="1500198" cy="15001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img-fotki.yandex.ru/get/4814/119528728.baf/0_9c973_3ebc6dd5_XL"/>
          <p:cNvPicPr>
            <a:picLocks noChangeAspect="1" noChangeArrowheads="1"/>
          </p:cNvPicPr>
          <p:nvPr/>
        </p:nvPicPr>
        <p:blipFill>
          <a:blip r:embed="rId3"/>
          <a:srcRect t="4688" r="37656"/>
          <a:stretch>
            <a:fillRect/>
          </a:stretch>
        </p:blipFill>
        <p:spPr bwMode="auto">
          <a:xfrm>
            <a:off x="6715140" y="4258709"/>
            <a:ext cx="2428860" cy="2599291"/>
          </a:xfrm>
          <a:prstGeom prst="rect">
            <a:avLst/>
          </a:prstGeom>
          <a:noFill/>
        </p:spPr>
      </p:pic>
      <p:sp>
        <p:nvSpPr>
          <p:cNvPr id="16" name="Равнобедренный треугольник 15"/>
          <p:cNvSpPr/>
          <p:nvPr/>
        </p:nvSpPr>
        <p:spPr>
          <a:xfrm>
            <a:off x="3000364" y="3429000"/>
            <a:ext cx="1643074" cy="171451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42910" y="3429000"/>
            <a:ext cx="1643074" cy="164307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5857892"/>
            <a:ext cx="857256" cy="78581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лыбающееся лицо 18"/>
          <p:cNvSpPr/>
          <p:nvPr/>
        </p:nvSpPr>
        <p:spPr>
          <a:xfrm>
            <a:off x="5357818" y="4857760"/>
            <a:ext cx="1000132" cy="107157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11841E-6 C 0.02812 0.08765 0.05625 0.1753 0.06875 0.21277 C 0.08125 0.25023 0.05781 0.22618 0.07465 0.22479 C 0.09149 0.22341 0.12083 0.20074 0.17014 0.2049 C 0.21944 0.20907 0.33489 0.1982 0.37014 0.25046 C 0.40538 0.30273 0.3316 0.45167 0.38212 0.51897 C 0.43264 0.58626 0.62465 0.63159 0.67309 0.65426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99815E-6 C -0.04115 0.06684 -0.08212 0.13368 -0.09705 0.179 C -0.11198 0.22433 -0.08247 0.24815 -0.08958 0.27244 C -0.0967 0.29672 -0.12952 0.28146 -0.14028 0.32424 C -0.15104 0.36703 -0.20104 0.49815 -0.15382 0.52891 C -0.1066 0.55967 0.09375 0.51226 0.14323 0.50902 " pathEditMode="relative" ptsTypes="aaaa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68363E-6 C 0.05712 0.00647 0.11441 0.01295 0.14184 0.01387 C 0.16927 0.0148 0.14288 0.01017 0.16424 0.00578 C 0.18559 0.00139 0.22656 -0.01665 0.27014 -0.01203 C 0.31372 -0.0074 0.39948 0.02613 0.42535 0.03376 " pathEditMode="relative" ptsTypes="aaa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tatic.diary.ru/userdir/6/0/4/6/604636/299615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57158" y="6000768"/>
            <a:ext cx="57150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42976" y="6000768"/>
            <a:ext cx="571504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928794" y="6000768"/>
            <a:ext cx="642942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2"/>
            <a:ext cx="2928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3.Найди круг</a:t>
            </a:r>
            <a:endParaRPr lang="ru-RU" dirty="0"/>
          </a:p>
        </p:txBody>
      </p:sp>
      <p:pic>
        <p:nvPicPr>
          <p:cNvPr id="9" name="Picture 6" descr="http://www.online-utility.org/image/ImageCache?file=4/4b/Books-aj.svg_aj_ashton_01.svg/800px-Books-aj.svg_aj_ashton_01.svg"/>
          <p:cNvPicPr>
            <a:picLocks noChangeAspect="1" noChangeArrowheads="1"/>
          </p:cNvPicPr>
          <p:nvPr/>
        </p:nvPicPr>
        <p:blipFill>
          <a:blip r:embed="rId3"/>
          <a:srcRect t="-3685" r="16215"/>
          <a:stretch>
            <a:fillRect/>
          </a:stretch>
        </p:blipFill>
        <p:spPr bwMode="auto">
          <a:xfrm>
            <a:off x="6929390" y="4429132"/>
            <a:ext cx="2214610" cy="242886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857224" y="857232"/>
            <a:ext cx="1643074" cy="8572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42910" y="2500306"/>
            <a:ext cx="1000132" cy="10001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3571868" y="571480"/>
            <a:ext cx="1000132" cy="1357322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43570" y="785794"/>
            <a:ext cx="1785950" cy="12858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072462" y="500042"/>
            <a:ext cx="500066" cy="50006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ирог 15"/>
          <p:cNvSpPr/>
          <p:nvPr/>
        </p:nvSpPr>
        <p:spPr>
          <a:xfrm>
            <a:off x="2643174" y="2428868"/>
            <a:ext cx="1785950" cy="1357322"/>
          </a:xfrm>
          <a:prstGeom prst="pi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428992" y="4786322"/>
            <a:ext cx="1857388" cy="17859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4929190" y="3000372"/>
            <a:ext cx="1643074" cy="1357322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4500570"/>
            <a:ext cx="1285884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/>
          <p:cNvSpPr/>
          <p:nvPr/>
        </p:nvSpPr>
        <p:spPr>
          <a:xfrm>
            <a:off x="7215206" y="2714620"/>
            <a:ext cx="1428760" cy="1285884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35708E-6 C 0.01267 0.07008 0.02535 0.14038 1.66667E-6 0.18108 C -0.02535 0.22179 -0.12431 0.23405 -0.15226 0.24468 C -0.18021 0.25532 -0.15851 0.22526 -0.16719 0.24468 C -0.17587 0.26411 -0.20452 0.32077 -0.20452 0.36194 C -0.20452 0.4031 -0.1757 0.45051 -0.16719 0.49121 C -0.15868 0.53192 -0.17396 0.56198 -0.15382 0.60639 C -0.13368 0.65079 -0.0658 0.73104 -0.04636 0.75763 C -0.02691 0.78423 -0.03212 0.77475 -0.03733 0.7655 " pathEditMode="relative" ptsTypes="aaaaaaa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6.63275E-6 C 0.04583 0.05018 0.09184 0.10059 0.13594 0.12719 C 0.18003 0.15378 0.22048 0.14083 0.26423 0.1591 C 0.30798 0.17737 0.36198 0.21484 0.39861 0.23658 C 0.43524 0.25832 0.41996 0.25508 0.48368 0.29023 C 0.54739 0.32539 0.72726 0.41835 0.78073 0.44726 C 0.8342 0.47617 0.81927 0.4697 0.80451 0.46322 " pathEditMode="relative" ptsTypes="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81221E-6 C 0.06962 -0.01896 0.13924 -0.03793 0.17327 -0.03168 C 0.20729 -0.02544 0.19427 0.01896 0.20452 0.03793 C 0.21476 0.05689 0.20486 0.09019 0.23438 0.08164 C 0.26389 0.07308 0.35521 -0.00324 0.38212 -0.01388 C 0.40903 -0.02451 0.3934 0.01272 0.39566 0.01804 " pathEditMode="relative" ptsTypes="aaaa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tatic.diary.ru/userdir/6/0/4/6/604636/299615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57158" y="6000768"/>
            <a:ext cx="57150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42976" y="6000768"/>
            <a:ext cx="571504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928794" y="6000768"/>
            <a:ext cx="642942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290"/>
            <a:ext cx="3315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4.Найди прямоугольник</a:t>
            </a:r>
            <a:endParaRPr lang="ru-RU" dirty="0"/>
          </a:p>
        </p:txBody>
      </p:sp>
      <p:pic>
        <p:nvPicPr>
          <p:cNvPr id="9" name="Picture 8" descr="http://www.wwww.socprog12.ru/uploads/posts/2015-08/1440569683_0_ac503_dfd5400b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84" y="4571984"/>
            <a:ext cx="2286016" cy="228601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1472" y="785794"/>
            <a:ext cx="1714512" cy="10001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7752" y="428604"/>
            <a:ext cx="2071702" cy="12144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одним вырезанным углом 13"/>
          <p:cNvSpPr/>
          <p:nvPr/>
        </p:nvSpPr>
        <p:spPr>
          <a:xfrm>
            <a:off x="4929190" y="2214554"/>
            <a:ext cx="1714512" cy="1500198"/>
          </a:xfrm>
          <a:prstGeom prst="snip1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2643174" y="3429000"/>
            <a:ext cx="1643074" cy="1571636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иугольник 16"/>
          <p:cNvSpPr/>
          <p:nvPr/>
        </p:nvSpPr>
        <p:spPr>
          <a:xfrm>
            <a:off x="500034" y="4786322"/>
            <a:ext cx="1500198" cy="857256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988982">
            <a:off x="7786710" y="428604"/>
            <a:ext cx="714380" cy="1643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4643438" y="4714884"/>
            <a:ext cx="1785950" cy="164307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2714612" y="1214422"/>
            <a:ext cx="1785950" cy="192882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Трапеция 20"/>
          <p:cNvSpPr/>
          <p:nvPr/>
        </p:nvSpPr>
        <p:spPr>
          <a:xfrm>
            <a:off x="571472" y="2500306"/>
            <a:ext cx="1857388" cy="1428760"/>
          </a:xfrm>
          <a:prstGeom prst="trapezoid">
            <a:avLst/>
          </a:prstGeom>
          <a:solidFill>
            <a:srgbClr val="F7C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21"/>
          <p:cNvSpPr/>
          <p:nvPr/>
        </p:nvSpPr>
        <p:spPr>
          <a:xfrm>
            <a:off x="7286644" y="2643182"/>
            <a:ext cx="1571636" cy="1643074"/>
          </a:xfrm>
          <a:prstGeom prst="parallelogram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14678" y="5857892"/>
            <a:ext cx="1071570" cy="6429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92044E-6 C 0.03958 0.07145 0.07934 0.14315 0.09705 0.19287 C 0.11476 0.24259 0.08368 0.28052 0.10608 0.2981 C 0.12847 0.31567 0.19149 0.28885 0.23142 0.2981 C 0.27136 0.30735 0.32743 0.32631 0.34636 0.35383 C 0.36528 0.38135 0.32274 0.44657 0.34479 0.46322 C 0.36684 0.47987 0.43715 0.45073 0.47899 0.45328 C 0.52083 0.45582 0.55365 0.43755 0.59566 0.47918 C 0.63767 0.52081 0.70608 0.66442 0.73142 0.70374 C 0.75677 0.74305 0.75226 0.72941 0.74792 0.71576 " pathEditMode="relative" ptsTypes="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0444E-6 C -0.0559 0.01249 -0.11164 0.02521 -0.13438 0.03978 C -0.15713 0.05435 -0.14063 0.05828 -0.13595 0.08742 C -0.13126 0.11656 -0.10418 0.17391 -0.10608 0.21462 C -0.10799 0.25532 -0.14029 0.29209 -0.14775 0.3321 C -0.15522 0.37211 -0.18299 0.40356 -0.15088 0.45536 C -0.11876 0.50717 0.01215 0.61101 0.04479 0.64223 " pathEditMode="relative" ptsTypes="aaaaa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10823E-6 C 0.03455 -0.08395 0.0691 -0.16767 0.08351 -0.20675 C 0.09792 -0.24584 0.06267 -0.22317 0.08646 -0.23474 C 0.11024 -0.2463 0.18663 -0.28215 0.22674 -0.27637 C 0.26684 -0.27058 0.28437 -0.24237 0.32674 -0.20074 C 0.3691 -0.15911 0.45486 -0.05504 0.48056 -0.0259 " pathEditMode="relative" ptsTypes="aaaaaA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tatic.diary.ru/userdir/6/0/4/6/604636/29961533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57158" y="6000768"/>
            <a:ext cx="57150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42976" y="6000768"/>
            <a:ext cx="571504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928794" y="6000768"/>
            <a:ext cx="642942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33" y="4786322"/>
            <a:ext cx="2693267" cy="207167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4282" y="142852"/>
            <a:ext cx="6720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5. Сложи в корзину большие фигуры и назови их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785926"/>
            <a:ext cx="571504" cy="5715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285984" y="714356"/>
            <a:ext cx="2286016" cy="1428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429520" y="214290"/>
            <a:ext cx="1000132" cy="1000132"/>
          </a:xfrm>
          <a:prstGeom prst="triangle">
            <a:avLst>
              <a:gd name="adj" fmla="val 50000"/>
            </a:avLst>
          </a:prstGeom>
          <a:solidFill>
            <a:srgbClr val="0D9B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857884" y="928670"/>
            <a:ext cx="642942" cy="6429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715140" y="2000240"/>
            <a:ext cx="2000264" cy="17859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357686" y="4643446"/>
            <a:ext cx="1285884" cy="8572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57224" y="4071942"/>
            <a:ext cx="1714512" cy="16430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357158" y="1714488"/>
            <a:ext cx="2500330" cy="200026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рапеция 17"/>
          <p:cNvSpPr/>
          <p:nvPr/>
        </p:nvSpPr>
        <p:spPr>
          <a:xfrm>
            <a:off x="3643306" y="2285992"/>
            <a:ext cx="2571768" cy="2000264"/>
          </a:xfrm>
          <a:prstGeom prst="trapezoi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57554" y="5786454"/>
            <a:ext cx="2786082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72264" y="4143380"/>
            <a:ext cx="1143008" cy="5715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ия 21"/>
          <p:cNvSpPr/>
          <p:nvPr/>
        </p:nvSpPr>
        <p:spPr>
          <a:xfrm>
            <a:off x="642910" y="642918"/>
            <a:ext cx="1000132" cy="785818"/>
          </a:xfrm>
          <a:prstGeom prst="trapezoi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51434E-6 C -0.00277 0.06938 -0.00555 0.13876 -0.00434 0.19102 C -0.00312 0.24329 0.00556 0.26965 0.00747 0.31429 C 0.00938 0.35892 -0.01093 0.43478 0.00747 0.45929 C 0.02587 0.48381 0.07639 0.46577 0.11789 0.46137 C 0.15938 0.45698 0.1908 0.40656 0.25677 0.43362 C 0.32275 0.46068 0.41806 0.54255 0.51355 0.62442 " pathEditMode="relative" ptsTypes="aa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5.2914E-6 C 0.03681 0.07446 0.07362 0.14916 0.10001 0.17899 C 0.1264 0.20883 0.14133 0.16142 0.15817 0.17899 C 0.17501 0.19657 0.18421 0.25346 0.20157 0.28422 C 0.21893 0.31498 0.22223 0.35614 0.26268 0.36378 C 0.30313 0.37141 0.37917 0.32446 0.44462 0.33001 C 0.51025 0.33556 0.58351 0.36655 0.65678 0.39754 " pathEditMode="relative" ptsTypes="aaa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92044E-6 C 0.04844 0.06962 0.09688 0.13923 0.13421 0.17901 C 0.17153 0.21879 0.20018 0.2167 0.22379 0.23868 C 0.2474 0.26065 0.25712 0.28932 0.27605 0.31014 C 0.29497 0.33095 0.31615 0.34737 0.33733 0.36379 " pathEditMode="relative" ptsTypes="aaa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0389E-6 C -0.0151 0.04695 -0.03021 0.0939 -0.04618 0.11332 C -0.06215 0.13275 -0.08351 0.09528 -0.09548 0.11725 C -0.10746 0.13922 -0.13628 0.19797 -0.11788 0.24445 C -0.09948 0.29094 -0.04236 0.3432 0.01493 0.3957 " pathEditMode="relative" ptsTypes="aaa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60592E-6 C 0.06372 -0.00163 0.12743 -0.00325 0.18212 0.00994 C 0.23681 0.02312 0.28108 0.06937 0.3283 0.07955 C 0.37552 0.08972 0.43472 0.09019 0.46563 0.07168 C 0.49653 0.05318 0.4783 -0.03701 0.51337 -0.03169 C 0.54844 -0.02637 0.61215 0.03861 0.67604 0.1036 " pathEditMode="relative" ptsTypes="aaaa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24884E-6 C -0.0408 -0.0666 -0.0816 -0.13321 -0.07465 -0.17299 C -0.06771 -0.21277 -0.00017 -0.22595 0.04184 -0.23867 C 0.08386 -0.25139 0.13542 -0.25786 0.17761 -0.24861 C 0.21979 -0.23936 0.25295 -0.2197 0.29549 -0.18293 C 0.33802 -0.14616 0.38542 -0.08696 0.43281 -0.02775 " pathEditMode="relative" ptsTypes="aaaaaA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tatic.diary.ru/userdir/6/0/4/6/604636/2996153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57158" y="6000768"/>
            <a:ext cx="57150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42976" y="6000768"/>
            <a:ext cx="571504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928794" y="6000768"/>
            <a:ext cx="642942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33" y="4786322"/>
            <a:ext cx="2693267" cy="207167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4282" y="142852"/>
            <a:ext cx="7008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5. Сложи в корзину маленькие фигуры и назови их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785926"/>
            <a:ext cx="571504" cy="5715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285984" y="714356"/>
            <a:ext cx="2286016" cy="1428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429520" y="214290"/>
            <a:ext cx="1000132" cy="1000132"/>
          </a:xfrm>
          <a:prstGeom prst="triangl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857884" y="928670"/>
            <a:ext cx="642942" cy="64294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715140" y="2000240"/>
            <a:ext cx="2000264" cy="17859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357686" y="4643446"/>
            <a:ext cx="1285884" cy="857256"/>
          </a:xfrm>
          <a:prstGeom prst="ellipse">
            <a:avLst/>
          </a:prstGeom>
          <a:solidFill>
            <a:srgbClr val="154B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57224" y="4071942"/>
            <a:ext cx="1714512" cy="164307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357158" y="1714488"/>
            <a:ext cx="2500330" cy="200026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рапеция 17"/>
          <p:cNvSpPr/>
          <p:nvPr/>
        </p:nvSpPr>
        <p:spPr>
          <a:xfrm>
            <a:off x="3643306" y="2285992"/>
            <a:ext cx="2571768" cy="2000264"/>
          </a:xfrm>
          <a:prstGeom prst="trapezoi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57554" y="5786454"/>
            <a:ext cx="2786082" cy="8572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72264" y="4143380"/>
            <a:ext cx="1143008" cy="5715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ия 21"/>
          <p:cNvSpPr/>
          <p:nvPr/>
        </p:nvSpPr>
        <p:spPr>
          <a:xfrm>
            <a:off x="642910" y="642918"/>
            <a:ext cx="1000132" cy="785818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16281E-7 C 0.06232 0.06637 0.12482 0.13274 0.1566 0.19865 C 0.18837 0.26457 0.17448 0.33741 0.19097 0.39546 C 0.20746 0.45351 0.19201 0.50855 0.25521 0.54671 C 0.3184 0.58487 0.4941 0.59505 0.57014 0.62419 C 0.64618 0.65333 0.68819 0.70536 0.7118 0.72155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6.61425E-6 C -0.03263 0.06498 -0.06527 0.1302 -0.08211 0.17691 C -0.09895 0.22363 -0.11666 0.22155 -0.10155 0.28029 C -0.08645 0.33903 -0.04166 0.46623 0.00886 0.5289 C 0.05938 0.59158 0.13039 0.62372 0.2014 0.6561 " pathEditMode="relative" ptsTypes="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77521E-6 C -0.07309 0.04117 -0.14618 0.08233 -0.17761 0.12928 C -0.20903 0.17623 -0.18716 0.23636 -0.1882 0.28238 C -0.18924 0.32817 -0.18889 0.36194 -0.18368 0.40565 C -0.17848 0.44936 -0.1849 0.49584 -0.15677 0.54487 C -0.12865 0.5939 -0.07188 0.64663 -0.01493 0.69982 " pathEditMode="relative" ptsTypes="aaaa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32655E-6 C 0.00295 0.05459 0.00608 0.1094 0.00156 0.1612 C -0.00295 0.213 -0.04358 0.29117 -0.02674 0.31014 C -0.0099 0.3291 0.05799 0.27128 0.10295 0.27452 C 0.14792 0.27776 0.21163 0.29927 0.24323 0.33003 C 0.27517 0.36078 0.25399 0.42924 0.2941 0.4593 C 0.3342 0.48937 0.4309 0.50417 0.48368 0.51111 C 0.53628 0.51805 0.55833 0.49608 0.61024 0.50093 C 0.66233 0.50602 0.72882 0.5236 0.79549 0.54094 " pathEditMode="relative" ptsTypes="aaaaaaa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8.15911E-6 C 0.05972 -0.00486 0.11944 -0.00949 0.14635 -0.00186 C 0.17326 0.00578 0.15885 0.02405 0.16128 0.04578 C 0.16371 0.06752 0.16736 0.10499 0.16128 0.12927 C 0.15521 0.15356 0.14028 0.17229 0.12535 0.19102 " pathEditMode="relative" ptsTypes="aaa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2.23867E-6 C 0.05956 0.00115 0.11928 0.00231 0.13872 0.01387 C 0.15817 0.02544 0.11928 0.04879 0.11633 0.06961 C 0.11338 0.09042 0.11164 0.13413 0.12084 0.13922 C 0.13004 0.14431 0.15713 0.11609 0.17154 0.09944 C 0.18595 0.08279 0.1889 0.03214 0.20747 0.03977 C 0.22605 0.04741 0.2547 0.0962 0.28352 0.145 " pathEditMode="relative" ptsTypes="aaaaa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108</Words>
  <Application>Microsoft Office PowerPoint</Application>
  <PresentationFormat>Экран (4:3)</PresentationFormat>
  <Paragraphs>25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от Гневашевой</dc:title>
  <dc:creator>User</dc:creator>
  <cp:keywords>Гневашева Ирина Геннадьевна</cp:keywords>
  <cp:lastModifiedBy>Ирина</cp:lastModifiedBy>
  <cp:revision>34</cp:revision>
  <dcterms:created xsi:type="dcterms:W3CDTF">2015-10-10T15:39:42Z</dcterms:created>
  <dcterms:modified xsi:type="dcterms:W3CDTF">2016-12-18T15:33:38Z</dcterms:modified>
</cp:coreProperties>
</file>