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>
  <a:tblStyle styleId="{BC89EF96-8CEA-46FF-86C4-4CE0E7609803}" styleName="Light Style 3 - Accent 1">
    <a:wholeTbl>
      <a:tcTxStyle>
        <a:fontRef idx="minor">
          <a:srgbClr val="000000"/>
        </a:fontRef>
      </a:tcTxStyle>
      <a:tcStyle>
        <a:tcBdr>
          <a:left>
            <a:ln w="12700" cmpd="sng">
              <a:solidFill>
                <a:srgbClr val="5B9BD5"/>
              </a:solidFill>
            </a:ln>
          </a:left>
          <a:right>
            <a:ln w="12700" cmpd="sng">
              <a:solidFill>
                <a:srgbClr val="5B9BD5"/>
              </a:solidFill>
            </a:ln>
          </a:right>
          <a:top>
            <a:ln w="12700" cmpd="sng">
              <a:solidFill>
                <a:srgbClr val="5B9BD5"/>
              </a:solidFill>
            </a:ln>
          </a:top>
          <a:bottom>
            <a:ln w="12700" cmpd="sng">
              <a:solidFill>
                <a:srgbClr val="5B9BD5"/>
              </a:solidFill>
            </a:ln>
          </a:bottom>
          <a:insideH>
            <a:ln w="12700" cmpd="sng">
              <a:solidFill>
                <a:srgbClr val="5B9BD5"/>
              </a:solidFill>
            </a:ln>
          </a:insideH>
          <a:insideV>
            <a:ln w="12700" cmpd="sng">
              <a:solidFill>
                <a:srgbClr val="5B9BD5"/>
              </a:solidFill>
            </a:ln>
          </a:insideV>
        </a:tcBdr>
        <a:fill>
          <a:noFill/>
        </a:fill>
      </a:tcStyle>
    </a:wholeTbl>
    <a:band1H>
      <a:tcStyle>
        <a:fill>
          <a:solidFill>
            <a:srgbClr val="5B9BD5">
              <a:alpha val="20000"/>
            </a:srgbClr>
          </a:solidFill>
        </a:fill>
      </a:tcStyle>
    </a:band1H>
    <a:band1V>
      <a:tcStyle>
        <a:fill>
          <a:solidFill>
            <a:srgbClr val="5B9BD5">
              <a:alpha val="20000"/>
            </a:srgb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rgbClr val="5B9BD5"/>
              </a:solidFill>
            </a:ln>
          </a:top>
        </a:tcBdr>
        <a:fill>
          <a:noFill/>
        </a:fill>
      </a:tcStyle>
    </a:lastRow>
    <a:firstRow>
      <a:tcTxStyle b="on"/>
      <a:tcStyle>
        <a:tcBdr>
          <a:top>
            <a:ln w="25400" cmpd="sng">
              <a:solidFill>
                <a:srgbClr val="5B9BD5"/>
              </a:solidFill>
            </a:ln>
          </a:top>
        </a:tcBdr>
        <a:fill>
          <a:noFill/>
        </a:fill>
      </a:tcStyle>
    </a:firstRow>
  </a:tblStyle>
</a:tblStyleLst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797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32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tableStyles" Target="tableStyles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54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5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5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Титульный слайд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ru-RU" smtClean="0"/>
              <a:t>Образец подзаголовка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Заголовок и вертикальный текст"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2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Вертикальный заголовок и текст"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0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0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Заголовок и объект"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1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Заголовок раздела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28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ru-RU" smtClean="0"/>
              <a:t>Образец текста</a:t>
            </a:r>
          </a:p>
        </p:txBody>
      </p:sp>
      <p:sp>
        <p:nvSpPr>
          <p:cNvPr id="104862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Два объекта"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3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3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3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Сравнение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39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ru-RU" smtClean="0"/>
              <a:t>Образец текста</a:t>
            </a:r>
          </a:p>
        </p:txBody>
      </p:sp>
      <p:sp>
        <p:nvSpPr>
          <p:cNvPr id="1048640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4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ru-RU" smtClean="0"/>
              <a:t>Образец текста</a:t>
            </a:r>
          </a:p>
        </p:txBody>
      </p:sp>
      <p:sp>
        <p:nvSpPr>
          <p:cNvPr id="1048642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4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4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Только заголовок"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0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Пустой слайд"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Объект с подписью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47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48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ru-RU" smtClean="0"/>
              <a:t>Образец текста</a:t>
            </a:r>
          </a:p>
        </p:txBody>
      </p:sp>
      <p:sp>
        <p:nvSpPr>
          <p:cNvPr id="104864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5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Рисунок с подписью"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17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ru-RU" smtClean="0"/>
              <a:t>Вставка рисунка</a:t>
            </a:r>
            <a:endParaRPr dirty="0" lang="en-US"/>
          </a:p>
        </p:txBody>
      </p:sp>
      <p:sp>
        <p:nvSpPr>
          <p:cNvPr id="1048618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ru-RU" smtClean="0"/>
              <a:t>Образец текста</a:t>
            </a:r>
          </a:p>
        </p:txBody>
      </p:sp>
      <p:sp>
        <p:nvSpPr>
          <p:cNvPr id="104861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altLang="en-US" lang="ru-RU"/>
          </a:p>
        </p:txBody>
      </p:sp>
      <p:sp>
        <p:nvSpPr>
          <p:cNvPr id="1048587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altLang="en-US" lang="ru-RU"/>
          </a:p>
        </p:txBody>
      </p:sp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-239405"/>
            <a:ext cx="9144000" cy="7682887"/>
          </a:xfrm>
          <a:prstGeom prst="rect"/>
        </p:spPr>
      </p:pic>
      <p:sp>
        <p:nvSpPr>
          <p:cNvPr id="1048588" name=""/>
          <p:cNvSpPr txBox="1"/>
          <p:nvPr/>
        </p:nvSpPr>
        <p:spPr>
          <a:xfrm>
            <a:off x="335113" y="370092"/>
            <a:ext cx="8473773" cy="853440"/>
          </a:xfrm>
          <a:prstGeom prst="rect"/>
        </p:spPr>
        <p:txBody>
          <a:bodyPr rtlCol="0" wrap="square">
            <a:spAutoFit/>
          </a:bodyPr>
          <a:p>
            <a:pPr algn="ctr"/>
            <a:r>
              <a:rPr altLang="en-US" b="0" sz="1700" lang="ru-RU">
                <a:solidFill>
                  <a:srgbClr val="000000"/>
                </a:solidFill>
              </a:rPr>
              <a:t>Муниципальное бюджетное общеобразовательное учреждение </a:t>
            </a:r>
            <a:endParaRPr b="0" sz="1700" lang="ru-RU">
              <a:solidFill>
                <a:srgbClr val="000000"/>
              </a:solidFill>
            </a:endParaRPr>
          </a:p>
          <a:p>
            <a:pPr algn="ctr"/>
            <a:r>
              <a:rPr altLang="en-US" b="0" sz="1700" lang="ru-RU">
                <a:solidFill>
                  <a:srgbClr val="000000"/>
                </a:solidFill>
              </a:rPr>
              <a:t> </a:t>
            </a:r>
            <a:endParaRPr b="0" sz="1700" lang="ru-RU">
              <a:solidFill>
                <a:srgbClr val="000000"/>
              </a:solidFill>
            </a:endParaRPr>
          </a:p>
          <a:p>
            <a:pPr algn="ctr"/>
            <a:r>
              <a:rPr altLang="en-US" b="0" sz="1700" lang="ru-RU">
                <a:solidFill>
                  <a:srgbClr val="000000"/>
                </a:solidFill>
              </a:rPr>
              <a:t>"Сергачская средняя общеобразовательная школа №3"</a:t>
            </a:r>
            <a:endParaRPr b="0" sz="1700" lang="ru-RU">
              <a:solidFill>
                <a:srgbClr val="000000"/>
              </a:solidFill>
            </a:endParaRPr>
          </a:p>
        </p:txBody>
      </p:sp>
      <p:sp>
        <p:nvSpPr>
          <p:cNvPr id="1048589" name=""/>
          <p:cNvSpPr txBox="1"/>
          <p:nvPr/>
        </p:nvSpPr>
        <p:spPr>
          <a:xfrm>
            <a:off x="2571998" y="1901548"/>
            <a:ext cx="4000000" cy="2580640"/>
          </a:xfrm>
          <a:prstGeom prst="rect"/>
        </p:spPr>
        <p:txBody>
          <a:bodyPr rtlCol="0" wrap="square">
            <a:spAutoFit/>
          </a:bodyPr>
          <a:p>
            <a:pPr algn="ctr"/>
            <a:r>
              <a:rPr altLang="en-US" sz="2400" lang="ru-RU">
                <a:solidFill>
                  <a:srgbClr val="000000"/>
                </a:solidFill>
              </a:rPr>
              <a:t>Индивидуальный проект </a:t>
            </a:r>
            <a:endParaRPr sz="2400" lang="ru-RU">
              <a:solidFill>
                <a:srgbClr val="000000"/>
              </a:solidFill>
            </a:endParaRPr>
          </a:p>
          <a:p>
            <a:pPr algn="ctr"/>
            <a:r>
              <a:rPr altLang="en-US" sz="2400" lang="ru-RU">
                <a:solidFill>
                  <a:srgbClr val="000000"/>
                </a:solidFill>
              </a:rPr>
              <a:t> </a:t>
            </a:r>
            <a:endParaRPr sz="2400" lang="ru-RU">
              <a:solidFill>
                <a:srgbClr val="000000"/>
              </a:solidFill>
            </a:endParaRPr>
          </a:p>
          <a:p>
            <a:pPr algn="ctr"/>
            <a:r>
              <a:rPr altLang="en-US" sz="2400" lang="ru-RU">
                <a:solidFill>
                  <a:srgbClr val="000000"/>
                </a:solidFill>
              </a:rPr>
              <a:t>«Блюда из курицы» </a:t>
            </a:r>
            <a:endParaRPr sz="2400" lang="ru-RU">
              <a:solidFill>
                <a:srgbClr val="000000"/>
              </a:solidFill>
            </a:endParaRPr>
          </a:p>
          <a:p>
            <a:pPr algn="ctr"/>
            <a:r>
              <a:rPr altLang="en-US" sz="2400" lang="ru-RU">
                <a:solidFill>
                  <a:srgbClr val="000000"/>
                </a:solidFill>
              </a:rPr>
              <a:t> </a:t>
            </a:r>
            <a:endParaRPr sz="2400" lang="ru-RU">
              <a:solidFill>
                <a:srgbClr val="000000"/>
              </a:solidFill>
            </a:endParaRPr>
          </a:p>
          <a:p>
            <a:pPr algn="ctr"/>
            <a:r>
              <a:rPr altLang="en-US" sz="2400" lang="ru-RU">
                <a:solidFill>
                  <a:srgbClr val="000000"/>
                </a:solidFill>
              </a:rPr>
              <a:t>по Технологии </a:t>
            </a:r>
            <a:endParaRPr sz="2400" lang="ru-RU">
              <a:solidFill>
                <a:srgbClr val="000000"/>
              </a:solidFill>
            </a:endParaRPr>
          </a:p>
          <a:p>
            <a:pPr algn="ctr"/>
            <a:r>
              <a:rPr altLang="en-US" sz="2400" lang="ru-RU">
                <a:solidFill>
                  <a:srgbClr val="000000"/>
                </a:solidFill>
              </a:rPr>
              <a:t> </a:t>
            </a:r>
            <a:endParaRPr sz="2400" lang="ru-RU">
              <a:solidFill>
                <a:srgbClr val="000000"/>
              </a:solidFill>
            </a:endParaRPr>
          </a:p>
          <a:p>
            <a:pPr algn="ctr"/>
            <a:r>
              <a:rPr altLang="en-US" sz="2400" lang="ru-RU">
                <a:solidFill>
                  <a:srgbClr val="000000"/>
                </a:solidFill>
              </a:rPr>
              <a:t>Тип проекта прикладной</a:t>
            </a:r>
            <a:endParaRPr sz="2400" lang="ru-RU">
              <a:solidFill>
                <a:srgbClr val="000000"/>
              </a:solidFill>
            </a:endParaRPr>
          </a:p>
        </p:txBody>
      </p:sp>
      <p:sp>
        <p:nvSpPr>
          <p:cNvPr id="1048590" name=""/>
          <p:cNvSpPr txBox="1"/>
          <p:nvPr/>
        </p:nvSpPr>
        <p:spPr>
          <a:xfrm>
            <a:off x="4808885" y="4711302"/>
            <a:ext cx="4000000" cy="1297940"/>
          </a:xfrm>
          <a:prstGeom prst="rect"/>
        </p:spPr>
        <p:txBody>
          <a:bodyPr rtlCol="0" wrap="square">
            <a:spAutoFit/>
          </a:bodyPr>
          <a:p>
            <a:pPr algn="r"/>
            <a:r>
              <a:rPr altLang="en-US" sz="1600" lang="ru-RU">
                <a:solidFill>
                  <a:srgbClr val="000000"/>
                </a:solidFill>
              </a:rPr>
              <a:t>Ученицы 9 «б» класса </a:t>
            </a:r>
            <a:endParaRPr sz="1600" lang="ru-RU">
              <a:solidFill>
                <a:srgbClr val="000000"/>
              </a:solidFill>
            </a:endParaRPr>
          </a:p>
          <a:p>
            <a:pPr algn="r"/>
            <a:r>
              <a:rPr altLang="en-US" sz="1600" lang="ru-RU">
                <a:solidFill>
                  <a:srgbClr val="000000"/>
                </a:solidFill>
              </a:rPr>
              <a:t> </a:t>
            </a:r>
            <a:r>
              <a:rPr altLang="en-US" sz="1600" lang="ru-RU">
                <a:solidFill>
                  <a:srgbClr val="000000"/>
                </a:solidFill>
              </a:rPr>
              <a:t>Ариничевой Алёны Олеговны </a:t>
            </a:r>
            <a:endParaRPr sz="1600" lang="ru-RU">
              <a:solidFill>
                <a:srgbClr val="000000"/>
              </a:solidFill>
            </a:endParaRPr>
          </a:p>
          <a:p>
            <a:pPr algn="r"/>
            <a:r>
              <a:rPr altLang="en-US" sz="1600" lang="ru-RU">
                <a:solidFill>
                  <a:srgbClr val="000000"/>
                </a:solidFill>
              </a:rPr>
              <a:t> </a:t>
            </a:r>
            <a:r>
              <a:rPr altLang="en-US" sz="1600" lang="ru-RU">
                <a:solidFill>
                  <a:srgbClr val="000000"/>
                </a:solidFill>
              </a:rPr>
              <a:t>Руководитель проекта: учитель технологии </a:t>
            </a:r>
            <a:endParaRPr sz="1600" lang="ru-RU">
              <a:solidFill>
                <a:srgbClr val="000000"/>
              </a:solidFill>
            </a:endParaRPr>
          </a:p>
          <a:p>
            <a:pPr algn="r"/>
            <a:r>
              <a:rPr altLang="en-US" sz="1600" lang="ru-RU">
                <a:solidFill>
                  <a:srgbClr val="000000"/>
                </a:solidFill>
              </a:rPr>
              <a:t> </a:t>
            </a:r>
            <a:r>
              <a:rPr altLang="en-US" sz="1600" lang="ru-RU">
                <a:solidFill>
                  <a:srgbClr val="000000"/>
                </a:solidFill>
              </a:rPr>
              <a:t>Дулесова Наталья Евгеньевна</a:t>
            </a:r>
            <a:endParaRPr sz="1600" lang="ru-RU">
              <a:solidFill>
                <a:srgbClr val="000000"/>
              </a:solidFill>
            </a:endParaRPr>
          </a:p>
        </p:txBody>
      </p:sp>
      <p:sp>
        <p:nvSpPr>
          <p:cNvPr id="1048591" name=""/>
          <p:cNvSpPr txBox="1"/>
          <p:nvPr/>
        </p:nvSpPr>
        <p:spPr>
          <a:xfrm>
            <a:off x="2571999" y="6238355"/>
            <a:ext cx="4000000" cy="497840"/>
          </a:xfrm>
          <a:prstGeom prst="rect"/>
        </p:spPr>
        <p:txBody>
          <a:bodyPr rtlCol="0" wrap="square">
            <a:spAutoFit/>
          </a:bodyPr>
          <a:p>
            <a:pPr algn="ctr"/>
            <a:r>
              <a:rPr altLang="en-US" sz="1400" lang="ru-RU">
                <a:solidFill>
                  <a:srgbClr val="000000"/>
                </a:solidFill>
              </a:rPr>
              <a:t>г</a:t>
            </a:r>
            <a:r>
              <a:rPr altLang="en-US" sz="1400" lang="en-US">
                <a:solidFill>
                  <a:srgbClr val="000000"/>
                </a:solidFill>
              </a:rPr>
              <a:t>.</a:t>
            </a:r>
            <a:r>
              <a:rPr altLang="en-US" sz="1400" lang="ru-RU">
                <a:solidFill>
                  <a:srgbClr val="000000"/>
                </a:solidFill>
              </a:rPr>
              <a:t>С</a:t>
            </a:r>
            <a:r>
              <a:rPr altLang="en-US" sz="1400" lang="ru-RU">
                <a:solidFill>
                  <a:srgbClr val="000000"/>
                </a:solidFill>
              </a:rPr>
              <a:t>е</a:t>
            </a:r>
            <a:r>
              <a:rPr altLang="en-US" sz="1400" lang="ru-RU">
                <a:solidFill>
                  <a:srgbClr val="000000"/>
                </a:solidFill>
              </a:rPr>
              <a:t>р</a:t>
            </a:r>
            <a:r>
              <a:rPr altLang="en-US" sz="1400" lang="ru-RU">
                <a:solidFill>
                  <a:srgbClr val="000000"/>
                </a:solidFill>
              </a:rPr>
              <a:t>г</a:t>
            </a:r>
            <a:r>
              <a:rPr altLang="en-US" sz="1400" lang="ru-RU">
                <a:solidFill>
                  <a:srgbClr val="000000"/>
                </a:solidFill>
              </a:rPr>
              <a:t>а</a:t>
            </a:r>
            <a:r>
              <a:rPr altLang="en-US" sz="1400" lang="ru-RU">
                <a:solidFill>
                  <a:srgbClr val="000000"/>
                </a:solidFill>
              </a:rPr>
              <a:t>ч</a:t>
            </a:r>
            <a:endParaRPr sz="1400" lang="ru-RU">
              <a:solidFill>
                <a:srgbClr val="000000"/>
              </a:solidFill>
            </a:endParaRPr>
          </a:p>
          <a:p>
            <a:pPr algn="ctr"/>
            <a:r>
              <a:rPr altLang="en-US" sz="1400" lang="en-US">
                <a:solidFill>
                  <a:srgbClr val="000000"/>
                </a:solidFill>
              </a:rPr>
              <a:t>2</a:t>
            </a:r>
            <a:r>
              <a:rPr altLang="en-US" sz="1400" lang="en-US">
                <a:solidFill>
                  <a:srgbClr val="000000"/>
                </a:solidFill>
              </a:rPr>
              <a:t>0</a:t>
            </a:r>
            <a:r>
              <a:rPr altLang="en-US" sz="1400" lang="en-US">
                <a:solidFill>
                  <a:srgbClr val="000000"/>
                </a:solidFill>
              </a:rPr>
              <a:t>2</a:t>
            </a:r>
            <a:r>
              <a:rPr altLang="en-US" sz="1400" lang="en-US">
                <a:solidFill>
                  <a:srgbClr val="000000"/>
                </a:solidFill>
              </a:rPr>
              <a:t>1</a:t>
            </a:r>
            <a:endParaRPr sz="1400"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-239405"/>
            <a:ext cx="9144000" cy="7682887"/>
          </a:xfrm>
          <a:prstGeom prst="rect"/>
        </p:spPr>
      </p:pic>
      <p:pic>
        <p:nvPicPr>
          <p:cNvPr id="2097171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2504742" y="1990775"/>
            <a:ext cx="4134517" cy="4118515"/>
          </a:xfrm>
          <a:prstGeom prst="rect"/>
        </p:spPr>
      </p:pic>
      <p:sp>
        <p:nvSpPr>
          <p:cNvPr id="1048666" name=""/>
          <p:cNvSpPr txBox="1"/>
          <p:nvPr/>
        </p:nvSpPr>
        <p:spPr>
          <a:xfrm>
            <a:off x="3052240" y="892191"/>
            <a:ext cx="4000000" cy="929639"/>
          </a:xfrm>
          <a:prstGeom prst="rect"/>
        </p:spPr>
        <p:txBody>
          <a:bodyPr rtlCol="0" wrap="square">
            <a:spAutoFit/>
          </a:bodyPr>
          <a:p>
            <a:r>
              <a:rPr b="1" sz="2800" lang="en-US">
                <a:solidFill>
                  <a:srgbClr val="000000"/>
                </a:solidFill>
              </a:rPr>
              <a:t>2</a:t>
            </a:r>
            <a:r>
              <a:rPr b="1" sz="2800" lang="en-US">
                <a:solidFill>
                  <a:srgbClr val="000000"/>
                </a:solidFill>
              </a:rPr>
              <a:t>.</a:t>
            </a:r>
            <a:r>
              <a:rPr b="1" sz="2800" lang="en-US">
                <a:solidFill>
                  <a:srgbClr val="000000"/>
                </a:solidFill>
              </a:rPr>
              <a:t>5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altLang="en-US" b="1" sz="2800" lang="ru-RU">
                <a:solidFill>
                  <a:srgbClr val="000000"/>
                </a:solidFill>
              </a:rPr>
              <a:t>П</a:t>
            </a:r>
            <a:r>
              <a:rPr altLang="en-US" b="1" sz="2800" lang="ru-RU">
                <a:solidFill>
                  <a:srgbClr val="000000"/>
                </a:solidFill>
              </a:rPr>
              <a:t>я</a:t>
            </a:r>
            <a:r>
              <a:rPr altLang="en-US" b="1" sz="2800" lang="ru-RU">
                <a:solidFill>
                  <a:srgbClr val="000000"/>
                </a:solidFill>
              </a:rPr>
              <a:t>т</a:t>
            </a:r>
            <a:r>
              <a:rPr altLang="en-US" b="1" sz="2800" lang="ru-RU">
                <a:solidFill>
                  <a:srgbClr val="000000"/>
                </a:solidFill>
              </a:rPr>
              <a:t>ы</a:t>
            </a:r>
            <a:r>
              <a:rPr altLang="en-US" b="1" sz="2800" lang="ru-RU">
                <a:solidFill>
                  <a:srgbClr val="000000"/>
                </a:solidFill>
              </a:rPr>
              <a:t>й</a:t>
            </a:r>
            <a:r>
              <a:rPr altLang="en-US" b="1" sz="2800" lang="en-US">
                <a:solidFill>
                  <a:srgbClr val="000000"/>
                </a:solidFill>
              </a:rPr>
              <a:t> </a:t>
            </a:r>
            <a:r>
              <a:rPr altLang="en-US" b="1" sz="2800" lang="ru-RU">
                <a:solidFill>
                  <a:srgbClr val="000000"/>
                </a:solidFill>
              </a:rPr>
              <a:t>ш</a:t>
            </a:r>
            <a:r>
              <a:rPr altLang="en-US" b="1" sz="2800" lang="ru-RU">
                <a:solidFill>
                  <a:srgbClr val="000000"/>
                </a:solidFill>
              </a:rPr>
              <a:t>а</a:t>
            </a:r>
            <a:r>
              <a:rPr altLang="en-US" b="1" sz="2800" lang="ru-RU">
                <a:solidFill>
                  <a:srgbClr val="000000"/>
                </a:solidFill>
              </a:rPr>
              <a:t>г</a:t>
            </a:r>
            <a:endParaRPr b="1" sz="2800" lang="ru-RU">
              <a:solidFill>
                <a:srgbClr val="000000"/>
              </a:solidFill>
            </a:endParaRPr>
          </a:p>
          <a:p>
            <a:endParaRPr sz="2800"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-239405"/>
            <a:ext cx="9144000" cy="7682887"/>
          </a:xfrm>
          <a:prstGeom prst="rect"/>
        </p:spPr>
      </p:pic>
      <p:pic>
        <p:nvPicPr>
          <p:cNvPr id="2097177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2384629" y="1838415"/>
            <a:ext cx="4374740" cy="4357808"/>
          </a:xfrm>
          <a:prstGeom prst="rect"/>
        </p:spPr>
      </p:pic>
      <p:sp>
        <p:nvSpPr>
          <p:cNvPr id="1048667" name=""/>
          <p:cNvSpPr txBox="1"/>
          <p:nvPr/>
        </p:nvSpPr>
        <p:spPr>
          <a:xfrm>
            <a:off x="3105144" y="786435"/>
            <a:ext cx="4000000" cy="510540"/>
          </a:xfrm>
          <a:prstGeom prst="rect"/>
        </p:spPr>
        <p:txBody>
          <a:bodyPr rtlCol="0" wrap="square">
            <a:spAutoFit/>
          </a:bodyPr>
          <a:p>
            <a:r>
              <a:rPr b="1" sz="2800" lang="en-US">
                <a:solidFill>
                  <a:srgbClr val="000000"/>
                </a:solidFill>
              </a:rPr>
              <a:t>2</a:t>
            </a:r>
            <a:r>
              <a:rPr b="1" sz="2800" lang="en-US">
                <a:solidFill>
                  <a:srgbClr val="000000"/>
                </a:solidFill>
              </a:rPr>
              <a:t>.</a:t>
            </a:r>
            <a:r>
              <a:rPr b="1" sz="2800" lang="en-US">
                <a:solidFill>
                  <a:srgbClr val="000000"/>
                </a:solidFill>
              </a:rPr>
              <a:t>6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altLang="en-US" b="1" sz="2800" lang="ru-RU">
                <a:solidFill>
                  <a:srgbClr val="000000"/>
                </a:solidFill>
              </a:rPr>
              <a:t>Ш</a:t>
            </a:r>
            <a:r>
              <a:rPr altLang="en-US" b="1" sz="2800" lang="ru-RU">
                <a:solidFill>
                  <a:srgbClr val="000000"/>
                </a:solidFill>
              </a:rPr>
              <a:t>е</a:t>
            </a:r>
            <a:r>
              <a:rPr altLang="en-US" b="1" sz="2800" lang="ru-RU">
                <a:solidFill>
                  <a:srgbClr val="000000"/>
                </a:solidFill>
              </a:rPr>
              <a:t>с</a:t>
            </a:r>
            <a:r>
              <a:rPr altLang="en-US" b="1" sz="2800" lang="ru-RU">
                <a:solidFill>
                  <a:srgbClr val="000000"/>
                </a:solidFill>
              </a:rPr>
              <a:t>т</a:t>
            </a:r>
            <a:r>
              <a:rPr altLang="en-US" b="1" sz="2800" lang="ru-RU">
                <a:solidFill>
                  <a:srgbClr val="000000"/>
                </a:solidFill>
              </a:rPr>
              <a:t>о</a:t>
            </a:r>
            <a:r>
              <a:rPr altLang="en-US" b="1" sz="2800" lang="ru-RU">
                <a:solidFill>
                  <a:srgbClr val="000000"/>
                </a:solidFill>
              </a:rPr>
              <a:t>й</a:t>
            </a:r>
            <a:r>
              <a:rPr altLang="en-US" b="1" sz="2800" lang="en-US">
                <a:solidFill>
                  <a:srgbClr val="000000"/>
                </a:solidFill>
              </a:rPr>
              <a:t> </a:t>
            </a:r>
            <a:r>
              <a:rPr altLang="en-US" b="1" sz="2800" lang="ru-RU">
                <a:solidFill>
                  <a:srgbClr val="000000"/>
                </a:solidFill>
              </a:rPr>
              <a:t>ш</a:t>
            </a:r>
            <a:r>
              <a:rPr altLang="en-US" b="1" sz="2800" lang="ru-RU">
                <a:solidFill>
                  <a:srgbClr val="000000"/>
                </a:solidFill>
              </a:rPr>
              <a:t>а</a:t>
            </a:r>
            <a:r>
              <a:rPr altLang="en-US" b="1" sz="2800" lang="ru-RU">
                <a:solidFill>
                  <a:srgbClr val="000000"/>
                </a:solidFill>
              </a:rPr>
              <a:t>г</a:t>
            </a:r>
            <a:endParaRPr b="1" sz="2800"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-239405"/>
            <a:ext cx="9144000" cy="7682887"/>
          </a:xfrm>
          <a:prstGeom prst="rect"/>
        </p:spPr>
      </p:pic>
      <p:graphicFrame>
        <p:nvGraphicFramePr>
          <p:cNvPr id="4194305" name=""/>
          <p:cNvGraphicFramePr>
            <a:graphicFrameLocks/>
          </p:cNvGraphicFramePr>
          <p:nvPr/>
        </p:nvGraphicFramePr>
        <p:xfrm>
          <a:off x="1700800" y="1531361"/>
          <a:ext cx="5742400" cy="4968238"/>
        </p:xfrm>
        <a:graphic>
          <a:graphicData uri="http://schemas.openxmlformats.org/drawingml/2006/table">
            <a:tbl>
              <a:tblPr firstRow="1" bandRow="1">
                <a:tableStyleId>{BC89EF96-8CEA-46FF-86C4-4CE0E7609803}</a:tableStyleId>
              </a:tblPr>
              <a:tblGrid>
                <a:gridCol w="2871200"/>
                <a:gridCol w="2871200"/>
              </a:tblGrid>
              <a:tr h="621029">
                <a:tc>
                  <a:txBody>
                    <a:bodyPr/>
                    <a:lstStyle/>
                    <a:p>
                      <a:r>
                        <a:rPr altLang="en-US" b="0" lang="ru-RU"/>
                        <a:t>П</a:t>
                      </a:r>
                      <a:r>
                        <a:rPr altLang="en-US" b="0" lang="ru-RU"/>
                        <a:t>р</a:t>
                      </a:r>
                      <a:r>
                        <a:rPr altLang="en-US" b="0" lang="ru-RU"/>
                        <a:t>о</a:t>
                      </a:r>
                      <a:r>
                        <a:rPr altLang="en-US" b="0" lang="ru-RU"/>
                        <a:t>д</a:t>
                      </a:r>
                      <a:r>
                        <a:rPr altLang="en-US" b="0" lang="ru-RU"/>
                        <a:t>у</a:t>
                      </a:r>
                      <a:r>
                        <a:rPr altLang="en-US" b="0" lang="ru-RU"/>
                        <a:t>т</a:t>
                      </a:r>
                      <a:r>
                        <a:rPr altLang="en-US" b="0" lang="ru-RU"/>
                        <a:t>ы</a:t>
                      </a:r>
                      <a:r>
                        <a:rPr altLang="en-US" b="0" lang="en-US"/>
                        <a:t>:</a:t>
                      </a:r>
                      <a:endParaRPr altLang="en-US"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altLang="en-US" b="0" lang="ru-RU"/>
                        <a:t>Ц</a:t>
                      </a:r>
                      <a:r>
                        <a:rPr altLang="en-US" b="0" lang="ru-RU"/>
                        <a:t>е</a:t>
                      </a:r>
                      <a:r>
                        <a:rPr altLang="en-US" b="0" lang="ru-RU"/>
                        <a:t>н</a:t>
                      </a:r>
                      <a:r>
                        <a:rPr altLang="en-US" b="0" lang="ru-RU"/>
                        <a:t>а</a:t>
                      </a:r>
                      <a:r>
                        <a:rPr altLang="en-US" b="0" lang="en-US"/>
                        <a:t>:</a:t>
                      </a:r>
                      <a:endParaRPr altLang="en-US" lang="ru-RU"/>
                    </a:p>
                  </a:txBody>
                  <a:tcPr/>
                </a:tc>
              </a:tr>
              <a:tr h="621029">
                <a:tc>
                  <a:txBody>
                    <a:bodyPr/>
                    <a:lstStyle/>
                    <a:p>
                      <a:r>
                        <a:rPr altLang="en-US" lang="ru-RU"/>
                        <a:t>К</a:t>
                      </a:r>
                      <a:r>
                        <a:rPr altLang="en-US" lang="ru-RU"/>
                        <a:t>у</a:t>
                      </a:r>
                      <a:r>
                        <a:rPr altLang="en-US" lang="ru-RU"/>
                        <a:t>р</a:t>
                      </a:r>
                      <a:r>
                        <a:rPr altLang="en-US" lang="ru-RU"/>
                        <a:t>и</a:t>
                      </a:r>
                      <a:r>
                        <a:rPr altLang="en-US" lang="ru-RU"/>
                        <a:t>н</a:t>
                      </a:r>
                      <a:r>
                        <a:rPr altLang="en-US" lang="ru-RU"/>
                        <a:t>ы</a:t>
                      </a:r>
                      <a:r>
                        <a:rPr altLang="en-US" lang="ru-RU"/>
                        <a:t>е</a:t>
                      </a:r>
                      <a:r>
                        <a:rPr altLang="en-US" lang="en-US"/>
                        <a:t> </a:t>
                      </a:r>
                      <a:r>
                        <a:rPr altLang="en-US" lang="ru-RU"/>
                        <a:t>н</a:t>
                      </a:r>
                      <a:r>
                        <a:rPr altLang="en-US" lang="ru-RU"/>
                        <a:t>о</a:t>
                      </a:r>
                      <a:r>
                        <a:rPr altLang="en-US" lang="ru-RU"/>
                        <a:t>ж</a:t>
                      </a:r>
                      <a:r>
                        <a:rPr altLang="en-US" lang="ru-RU"/>
                        <a:t>к</a:t>
                      </a:r>
                      <a:r>
                        <a:rPr altLang="en-US" lang="ru-RU"/>
                        <a:t>и</a:t>
                      </a:r>
                      <a:endParaRPr altLang="en-US"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altLang="en-US" lang="en-US"/>
                        <a:t>2</a:t>
                      </a:r>
                      <a:r>
                        <a:rPr altLang="en-US" lang="en-US"/>
                        <a:t>0</a:t>
                      </a:r>
                      <a:r>
                        <a:rPr altLang="en-US" lang="en-US"/>
                        <a:t>0</a:t>
                      </a:r>
                      <a:r>
                        <a:rPr altLang="en-US" lang="en-US"/>
                        <a:t> </a:t>
                      </a:r>
                      <a:r>
                        <a:rPr altLang="en-US" lang="ru-RU"/>
                        <a:t>р</a:t>
                      </a:r>
                      <a:r>
                        <a:rPr altLang="en-US" lang="ru-RU"/>
                        <a:t>у</a:t>
                      </a:r>
                      <a:r>
                        <a:rPr altLang="en-US" lang="ru-RU"/>
                        <a:t>б</a:t>
                      </a:r>
                      <a:r>
                        <a:rPr altLang="en-US" lang="en-US"/>
                        <a:t>.</a:t>
                      </a:r>
                      <a:endParaRPr altLang="en-US" lang="ru-RU"/>
                    </a:p>
                  </a:txBody>
                  <a:tcPr/>
                </a:tc>
              </a:tr>
              <a:tr h="621029">
                <a:tc>
                  <a:txBody>
                    <a:bodyPr/>
                    <a:lstStyle/>
                    <a:p>
                      <a:r>
                        <a:rPr altLang="en-US" lang="ru-RU"/>
                        <a:t>С</a:t>
                      </a:r>
                      <a:r>
                        <a:rPr altLang="en-US" lang="ru-RU"/>
                        <a:t>о</a:t>
                      </a:r>
                      <a:r>
                        <a:rPr altLang="en-US" lang="ru-RU"/>
                        <a:t>е</a:t>
                      </a:r>
                      <a:r>
                        <a:rPr altLang="en-US" lang="ru-RU"/>
                        <a:t>в</a:t>
                      </a:r>
                      <a:r>
                        <a:rPr altLang="en-US" lang="ru-RU"/>
                        <a:t>ы</a:t>
                      </a:r>
                      <a:r>
                        <a:rPr altLang="en-US" lang="ru-RU"/>
                        <a:t>й</a:t>
                      </a:r>
                      <a:r>
                        <a:rPr altLang="en-US" lang="en-US"/>
                        <a:t> </a:t>
                      </a:r>
                      <a:r>
                        <a:rPr altLang="en-US" lang="ru-RU"/>
                        <a:t>с</a:t>
                      </a:r>
                      <a:r>
                        <a:rPr altLang="en-US" lang="ru-RU"/>
                        <a:t>о</a:t>
                      </a:r>
                      <a:r>
                        <a:rPr altLang="en-US" lang="ru-RU"/>
                        <a:t>у</a:t>
                      </a:r>
                      <a:r>
                        <a:rPr altLang="en-US" lang="ru-RU"/>
                        <a:t>с</a:t>
                      </a:r>
                      <a:endParaRPr altLang="en-US"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altLang="en-US" lang="en-US"/>
                        <a:t>1</a:t>
                      </a:r>
                      <a:r>
                        <a:rPr altLang="en-US" lang="en-US"/>
                        <a:t>0</a:t>
                      </a:r>
                      <a:r>
                        <a:rPr altLang="en-US" lang="en-US"/>
                        <a:t>0</a:t>
                      </a:r>
                      <a:r>
                        <a:rPr altLang="en-US" lang="en-US"/>
                        <a:t> </a:t>
                      </a:r>
                      <a:r>
                        <a:rPr altLang="en-US" lang="ru-RU"/>
                        <a:t>р</a:t>
                      </a:r>
                      <a:r>
                        <a:rPr altLang="en-US" lang="ru-RU"/>
                        <a:t>у</a:t>
                      </a:r>
                      <a:r>
                        <a:rPr altLang="en-US" lang="ru-RU"/>
                        <a:t>б</a:t>
                      </a:r>
                      <a:r>
                        <a:rPr altLang="en-US" lang="en-US"/>
                        <a:t>.</a:t>
                      </a:r>
                      <a:endParaRPr altLang="en-US" lang="ru-RU"/>
                    </a:p>
                  </a:txBody>
                  <a:tcPr/>
                </a:tc>
              </a:tr>
              <a:tr h="621029">
                <a:tc>
                  <a:txBody>
                    <a:bodyPr/>
                    <a:lstStyle/>
                    <a:p>
                      <a:r>
                        <a:rPr altLang="en-US" lang="ru-RU"/>
                        <a:t>М</a:t>
                      </a:r>
                      <a:r>
                        <a:rPr altLang="en-US" lang="ru-RU"/>
                        <a:t>а</a:t>
                      </a:r>
                      <a:r>
                        <a:rPr altLang="en-US" lang="ru-RU"/>
                        <a:t>с</a:t>
                      </a:r>
                      <a:r>
                        <a:rPr altLang="en-US" lang="ru-RU"/>
                        <a:t>л</a:t>
                      </a:r>
                      <a:r>
                        <a:rPr altLang="en-US" lang="ru-RU"/>
                        <a:t>о</a:t>
                      </a:r>
                      <a:r>
                        <a:rPr altLang="en-US" lang="en-US"/>
                        <a:t> </a:t>
                      </a:r>
                      <a:r>
                        <a:rPr altLang="en-US" lang="ru-RU"/>
                        <a:t>растительное</a:t>
                      </a:r>
                      <a:endParaRPr altLang="en-US"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altLang="en-US" lang="ru-RU"/>
                        <a:t>Б</a:t>
                      </a:r>
                      <a:r>
                        <a:rPr altLang="en-US" lang="ru-RU"/>
                        <a:t>ы</a:t>
                      </a:r>
                      <a:r>
                        <a:rPr altLang="en-US" lang="ru-RU"/>
                        <a:t>л</a:t>
                      </a:r>
                      <a:r>
                        <a:rPr altLang="en-US" lang="ru-RU"/>
                        <a:t>о</a:t>
                      </a:r>
                      <a:r>
                        <a:rPr altLang="en-US" lang="en-US"/>
                        <a:t> </a:t>
                      </a:r>
                      <a:r>
                        <a:rPr altLang="en-US" lang="ru-RU"/>
                        <a:t>д</a:t>
                      </a:r>
                      <a:r>
                        <a:rPr altLang="en-US" lang="ru-RU"/>
                        <a:t>о</a:t>
                      </a:r>
                      <a:r>
                        <a:rPr altLang="en-US" lang="ru-RU"/>
                        <a:t>м</a:t>
                      </a:r>
                      <a:r>
                        <a:rPr altLang="en-US" lang="ru-RU"/>
                        <a:t>а</a:t>
                      </a:r>
                      <a:endParaRPr altLang="en-US" lang="ru-RU"/>
                    </a:p>
                  </a:txBody>
                  <a:tcPr/>
                </a:tc>
              </a:tr>
              <a:tr h="621029">
                <a:tc>
                  <a:txBody>
                    <a:bodyPr/>
                    <a:lstStyle/>
                    <a:p>
                      <a:r>
                        <a:rPr altLang="en-US" lang="ru-RU"/>
                        <a:t>М</a:t>
                      </a:r>
                      <a:r>
                        <a:rPr altLang="en-US" lang="ru-RU"/>
                        <a:t>ё</a:t>
                      </a:r>
                      <a:r>
                        <a:rPr altLang="en-US" lang="ru-RU"/>
                        <a:t>д</a:t>
                      </a:r>
                      <a:endParaRPr altLang="en-US"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altLang="en-US" lang="ru-RU"/>
                        <a:t>Б</a:t>
                      </a:r>
                      <a:r>
                        <a:rPr altLang="en-US" lang="ru-RU"/>
                        <a:t>ы</a:t>
                      </a:r>
                      <a:r>
                        <a:rPr altLang="en-US" lang="ru-RU"/>
                        <a:t>л</a:t>
                      </a:r>
                      <a:r>
                        <a:rPr altLang="en-US" lang="ru-RU"/>
                        <a:t>о</a:t>
                      </a:r>
                      <a:r>
                        <a:rPr altLang="en-US" lang="en-US"/>
                        <a:t> </a:t>
                      </a:r>
                      <a:r>
                        <a:rPr altLang="en-US" lang="ru-RU"/>
                        <a:t>д</a:t>
                      </a:r>
                      <a:r>
                        <a:rPr altLang="en-US" lang="ru-RU"/>
                        <a:t>о</a:t>
                      </a:r>
                      <a:r>
                        <a:rPr altLang="en-US" lang="ru-RU"/>
                        <a:t>м</a:t>
                      </a:r>
                      <a:r>
                        <a:rPr altLang="en-US" lang="ru-RU"/>
                        <a:t>а</a:t>
                      </a:r>
                      <a:endParaRPr altLang="en-US" lang="ru-RU"/>
                    </a:p>
                  </a:txBody>
                  <a:tcPr/>
                </a:tc>
              </a:tr>
              <a:tr h="621029">
                <a:tc>
                  <a:txBody>
                    <a:bodyPr/>
                    <a:lstStyle/>
                    <a:p>
                      <a:r>
                        <a:rPr altLang="en-US" lang="ru-RU"/>
                        <a:t>Т</a:t>
                      </a:r>
                      <a:r>
                        <a:rPr altLang="en-US" lang="ru-RU"/>
                        <a:t>о</a:t>
                      </a:r>
                      <a:r>
                        <a:rPr altLang="en-US" lang="ru-RU"/>
                        <a:t>м</a:t>
                      </a:r>
                      <a:r>
                        <a:rPr altLang="en-US" lang="ru-RU"/>
                        <a:t>а</a:t>
                      </a:r>
                      <a:r>
                        <a:rPr altLang="en-US" lang="ru-RU"/>
                        <a:t>т</a:t>
                      </a:r>
                      <a:r>
                        <a:rPr altLang="en-US" lang="ru-RU"/>
                        <a:t>н</a:t>
                      </a:r>
                      <a:r>
                        <a:rPr altLang="en-US" lang="ru-RU"/>
                        <a:t>а</a:t>
                      </a:r>
                      <a:r>
                        <a:rPr altLang="en-US" lang="ru-RU"/>
                        <a:t>я</a:t>
                      </a:r>
                      <a:r>
                        <a:rPr altLang="en-US" lang="en-US"/>
                        <a:t> </a:t>
                      </a:r>
                      <a:r>
                        <a:rPr altLang="en-US" lang="ru-RU"/>
                        <a:t>п</a:t>
                      </a:r>
                      <a:r>
                        <a:rPr altLang="en-US" lang="ru-RU"/>
                        <a:t>а</a:t>
                      </a:r>
                      <a:r>
                        <a:rPr altLang="en-US" lang="ru-RU"/>
                        <a:t>с</a:t>
                      </a:r>
                      <a:r>
                        <a:rPr altLang="en-US" lang="ru-RU"/>
                        <a:t>т</a:t>
                      </a:r>
                      <a:r>
                        <a:rPr altLang="en-US" lang="ru-RU"/>
                        <a:t>а</a:t>
                      </a:r>
                      <a:endParaRPr altLang="en-US"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altLang="en-US" lang="en-US"/>
                        <a:t>6</a:t>
                      </a:r>
                      <a:r>
                        <a:rPr altLang="en-US" lang="en-US"/>
                        <a:t>0</a:t>
                      </a:r>
                      <a:r>
                        <a:rPr altLang="en-US" lang="en-US"/>
                        <a:t> </a:t>
                      </a:r>
                      <a:r>
                        <a:rPr altLang="en-US" lang="ru-RU"/>
                        <a:t>р</a:t>
                      </a:r>
                      <a:r>
                        <a:rPr altLang="en-US" lang="ru-RU"/>
                        <a:t>у</a:t>
                      </a:r>
                      <a:r>
                        <a:rPr altLang="en-US" lang="ru-RU"/>
                        <a:t>б</a:t>
                      </a:r>
                      <a:endParaRPr altLang="en-US" lang="ru-RU"/>
                    </a:p>
                    <a:p>
                      <a:endParaRPr altLang="en-US" lang="ru-RU"/>
                    </a:p>
                  </a:txBody>
                  <a:tcPr/>
                </a:tc>
              </a:tr>
              <a:tr h="621029">
                <a:tc>
                  <a:txBody>
                    <a:bodyPr/>
                    <a:lstStyle/>
                    <a:p>
                      <a:r>
                        <a:rPr altLang="en-US" lang="ru-RU"/>
                        <a:t>Д</a:t>
                      </a:r>
                      <a:r>
                        <a:rPr altLang="en-US" lang="ru-RU"/>
                        <a:t>у</a:t>
                      </a:r>
                      <a:r>
                        <a:rPr altLang="en-US" lang="ru-RU"/>
                        <a:t>ш</a:t>
                      </a:r>
                      <a:r>
                        <a:rPr altLang="en-US" lang="ru-RU"/>
                        <a:t>и</a:t>
                      </a:r>
                      <a:r>
                        <a:rPr altLang="en-US" lang="ru-RU"/>
                        <a:t>с</a:t>
                      </a:r>
                      <a:r>
                        <a:rPr altLang="en-US" lang="ru-RU"/>
                        <a:t>т</a:t>
                      </a:r>
                      <a:r>
                        <a:rPr altLang="en-US" lang="ru-RU"/>
                        <a:t>ы</a:t>
                      </a:r>
                      <a:r>
                        <a:rPr altLang="en-US" lang="ru-RU"/>
                        <a:t>й</a:t>
                      </a:r>
                      <a:r>
                        <a:rPr altLang="en-US" lang="en-US"/>
                        <a:t> </a:t>
                      </a:r>
                      <a:r>
                        <a:rPr altLang="en-US" lang="ru-RU"/>
                        <a:t>п</a:t>
                      </a:r>
                      <a:r>
                        <a:rPr altLang="en-US" lang="ru-RU"/>
                        <a:t>е</a:t>
                      </a:r>
                      <a:r>
                        <a:rPr altLang="en-US" lang="ru-RU"/>
                        <a:t>р</a:t>
                      </a:r>
                      <a:r>
                        <a:rPr altLang="en-US" lang="ru-RU"/>
                        <a:t>е</a:t>
                      </a:r>
                      <a:r>
                        <a:rPr altLang="en-US" lang="ru-RU"/>
                        <a:t>ц</a:t>
                      </a:r>
                      <a:endParaRPr altLang="en-US"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altLang="en-US" lang="ru-RU"/>
                        <a:t>Б</a:t>
                      </a:r>
                      <a:r>
                        <a:rPr altLang="en-US" lang="ru-RU"/>
                        <a:t>ы</a:t>
                      </a:r>
                      <a:r>
                        <a:rPr altLang="en-US" lang="ru-RU"/>
                        <a:t>л</a:t>
                      </a:r>
                      <a:r>
                        <a:rPr altLang="en-US" lang="ru-RU"/>
                        <a:t>о</a:t>
                      </a:r>
                      <a:r>
                        <a:rPr altLang="en-US" lang="en-US"/>
                        <a:t> </a:t>
                      </a:r>
                      <a:r>
                        <a:rPr altLang="en-US" lang="ru-RU"/>
                        <a:t>д</a:t>
                      </a:r>
                      <a:r>
                        <a:rPr altLang="en-US" lang="ru-RU"/>
                        <a:t>о</a:t>
                      </a:r>
                      <a:r>
                        <a:rPr altLang="en-US" lang="ru-RU"/>
                        <a:t>м</a:t>
                      </a:r>
                      <a:r>
                        <a:rPr altLang="en-US" lang="ru-RU"/>
                        <a:t>а</a:t>
                      </a:r>
                      <a:endParaRPr altLang="en-US" lang="ru-RU"/>
                    </a:p>
                  </a:txBody>
                  <a:tcPr/>
                </a:tc>
              </a:tr>
              <a:tr h="621029">
                <a:tc>
                  <a:txBody>
                    <a:bodyPr/>
                    <a:lstStyle/>
                    <a:p>
                      <a:r>
                        <a:rPr altLang="en-US" lang="ru-RU"/>
                        <a:t>Горчица</a:t>
                      </a:r>
                      <a:endParaRPr altLang="en-US"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altLang="en-US" lang="en-US"/>
                        <a:t>1</a:t>
                      </a:r>
                      <a:r>
                        <a:rPr altLang="en-US" lang="en-US"/>
                        <a:t>1</a:t>
                      </a:r>
                      <a:r>
                        <a:rPr altLang="en-US" lang="en-US"/>
                        <a:t>0</a:t>
                      </a:r>
                      <a:r>
                        <a:rPr altLang="en-US" lang="en-US"/>
                        <a:t> </a:t>
                      </a:r>
                      <a:r>
                        <a:rPr altLang="en-US" lang="ru-RU"/>
                        <a:t>р</a:t>
                      </a:r>
                      <a:r>
                        <a:rPr altLang="en-US" lang="ru-RU"/>
                        <a:t>у</a:t>
                      </a:r>
                      <a:r>
                        <a:rPr altLang="en-US" lang="ru-RU"/>
                        <a:t>б</a:t>
                      </a:r>
                      <a:r>
                        <a:rPr altLang="en-US" lang="en-US"/>
                        <a:t>.</a:t>
                      </a:r>
                      <a:endParaRPr altLang="en-US"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48668" name=""/>
          <p:cNvSpPr txBox="1"/>
          <p:nvPr/>
        </p:nvSpPr>
        <p:spPr>
          <a:xfrm>
            <a:off x="1668172" y="358958"/>
            <a:ext cx="7475827" cy="574040"/>
          </a:xfrm>
          <a:prstGeom prst="rect"/>
        </p:spPr>
        <p:txBody>
          <a:bodyPr rtlCol="0" wrap="square">
            <a:spAutoFit/>
          </a:bodyPr>
          <a:p>
            <a:r>
              <a:rPr altLang="en-US" b="1" sz="3200" lang="ru-RU" u="sng">
                <a:solidFill>
                  <a:srgbClr val="000000"/>
                </a:solidFill>
              </a:rPr>
              <a:t>Э</a:t>
            </a:r>
            <a:r>
              <a:rPr altLang="en-US" b="1" sz="3200" lang="ru-RU" u="sng">
                <a:solidFill>
                  <a:srgbClr val="000000"/>
                </a:solidFill>
              </a:rPr>
              <a:t>к</a:t>
            </a:r>
            <a:r>
              <a:rPr altLang="en-US" b="1" sz="3200" lang="ru-RU" u="sng">
                <a:solidFill>
                  <a:srgbClr val="000000"/>
                </a:solidFill>
              </a:rPr>
              <a:t>о</a:t>
            </a:r>
            <a:r>
              <a:rPr altLang="en-US" b="1" sz="3200" lang="ru-RU" u="sng">
                <a:solidFill>
                  <a:srgbClr val="000000"/>
                </a:solidFill>
              </a:rPr>
              <a:t>н</a:t>
            </a:r>
            <a:r>
              <a:rPr altLang="en-US" b="1" sz="3200" lang="ru-RU" u="sng">
                <a:solidFill>
                  <a:srgbClr val="000000"/>
                </a:solidFill>
              </a:rPr>
              <a:t>о</a:t>
            </a:r>
            <a:r>
              <a:rPr altLang="en-US" b="1" sz="3200" lang="ru-RU" u="sng">
                <a:solidFill>
                  <a:srgbClr val="000000"/>
                </a:solidFill>
              </a:rPr>
              <a:t>м</a:t>
            </a:r>
            <a:r>
              <a:rPr altLang="en-US" b="1" sz="3200" lang="ru-RU" u="sng">
                <a:solidFill>
                  <a:srgbClr val="000000"/>
                </a:solidFill>
              </a:rPr>
              <a:t>и</a:t>
            </a:r>
            <a:r>
              <a:rPr altLang="en-US" b="1" sz="3200" lang="ru-RU" u="sng">
                <a:solidFill>
                  <a:srgbClr val="000000"/>
                </a:solidFill>
              </a:rPr>
              <a:t>ч</a:t>
            </a:r>
            <a:r>
              <a:rPr altLang="en-US" b="1" sz="3200" lang="ru-RU" u="sng">
                <a:solidFill>
                  <a:srgbClr val="000000"/>
                </a:solidFill>
              </a:rPr>
              <a:t>е</a:t>
            </a:r>
            <a:r>
              <a:rPr altLang="en-US" b="1" sz="3200" lang="ru-RU" u="sng">
                <a:solidFill>
                  <a:srgbClr val="000000"/>
                </a:solidFill>
              </a:rPr>
              <a:t>ск</a:t>
            </a:r>
            <a:r>
              <a:rPr altLang="en-US" b="1" sz="3200" lang="ru-RU" u="sng">
                <a:solidFill>
                  <a:srgbClr val="000000"/>
                </a:solidFill>
              </a:rPr>
              <a:t>о</a:t>
            </a:r>
            <a:r>
              <a:rPr altLang="en-US" b="1" sz="3200" lang="ru-RU" u="sng">
                <a:solidFill>
                  <a:srgbClr val="000000"/>
                </a:solidFill>
              </a:rPr>
              <a:t>е</a:t>
            </a:r>
            <a:r>
              <a:rPr altLang="en-US" b="1" sz="3200" lang="en-US" u="sng">
                <a:solidFill>
                  <a:srgbClr val="000000"/>
                </a:solidFill>
              </a:rPr>
              <a:t> </a:t>
            </a:r>
            <a:r>
              <a:rPr altLang="en-US" b="1" sz="3200" lang="ru-RU" u="sng">
                <a:solidFill>
                  <a:srgbClr val="000000"/>
                </a:solidFill>
              </a:rPr>
              <a:t>о</a:t>
            </a:r>
            <a:r>
              <a:rPr altLang="en-US" b="1" sz="3200" lang="ru-RU" u="sng">
                <a:solidFill>
                  <a:srgbClr val="000000"/>
                </a:solidFill>
              </a:rPr>
              <a:t>б</a:t>
            </a:r>
            <a:r>
              <a:rPr altLang="en-US" b="1" sz="3200" lang="ru-RU" u="sng">
                <a:solidFill>
                  <a:srgbClr val="000000"/>
                </a:solidFill>
              </a:rPr>
              <a:t>о</a:t>
            </a:r>
            <a:r>
              <a:rPr altLang="en-US" b="1" sz="3200" lang="ru-RU" u="sng">
                <a:solidFill>
                  <a:srgbClr val="000000"/>
                </a:solidFill>
              </a:rPr>
              <a:t>с</a:t>
            </a:r>
            <a:r>
              <a:rPr altLang="en-US" b="1" sz="3200" lang="ru-RU" u="sng">
                <a:solidFill>
                  <a:srgbClr val="000000"/>
                </a:solidFill>
              </a:rPr>
              <a:t>н</a:t>
            </a:r>
            <a:r>
              <a:rPr altLang="en-US" b="1" sz="3200" lang="ru-RU" u="sng">
                <a:solidFill>
                  <a:srgbClr val="000000"/>
                </a:solidFill>
              </a:rPr>
              <a:t>о</a:t>
            </a:r>
            <a:r>
              <a:rPr altLang="en-US" b="1" sz="3200" lang="ru-RU" u="sng">
                <a:solidFill>
                  <a:srgbClr val="000000"/>
                </a:solidFill>
              </a:rPr>
              <a:t>в</a:t>
            </a:r>
            <a:r>
              <a:rPr altLang="en-US" b="1" sz="3200" lang="ru-RU" u="sng">
                <a:solidFill>
                  <a:srgbClr val="000000"/>
                </a:solidFill>
              </a:rPr>
              <a:t>а</a:t>
            </a:r>
            <a:r>
              <a:rPr altLang="en-US" b="1" sz="3200" lang="ru-RU" u="sng">
                <a:solidFill>
                  <a:srgbClr val="000000"/>
                </a:solidFill>
              </a:rPr>
              <a:t>н</a:t>
            </a:r>
            <a:r>
              <a:rPr altLang="en-US" b="1" sz="3200" lang="ru-RU" u="sng">
                <a:solidFill>
                  <a:srgbClr val="000000"/>
                </a:solidFill>
              </a:rPr>
              <a:t>и</a:t>
            </a:r>
            <a:r>
              <a:rPr altLang="en-US" b="1" sz="3200" lang="ru-RU" u="sng">
                <a:solidFill>
                  <a:srgbClr val="000000"/>
                </a:solidFill>
              </a:rPr>
              <a:t>е</a:t>
            </a:r>
            <a:endParaRPr b="1" sz="3200" lang="ru-RU" u="sng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-239405"/>
            <a:ext cx="9144000" cy="7682887"/>
          </a:xfrm>
          <a:prstGeom prst="rect"/>
        </p:spPr>
      </p:pic>
      <p:sp>
        <p:nvSpPr>
          <p:cNvPr id="1048669" name=""/>
          <p:cNvSpPr txBox="1"/>
          <p:nvPr/>
        </p:nvSpPr>
        <p:spPr>
          <a:xfrm>
            <a:off x="1880047" y="617085"/>
            <a:ext cx="5916076" cy="574040"/>
          </a:xfrm>
          <a:prstGeom prst="rect"/>
        </p:spPr>
        <p:txBody>
          <a:bodyPr rtlCol="0" wrap="square">
            <a:spAutoFit/>
          </a:bodyPr>
          <a:p>
            <a:r>
              <a:rPr altLang="en-US" b="1" sz="3200" lang="ru-RU" u="sng">
                <a:solidFill>
                  <a:srgbClr val="000000"/>
                </a:solidFill>
              </a:rPr>
              <a:t>Э</a:t>
            </a:r>
            <a:r>
              <a:rPr altLang="en-US" b="1" sz="3200" lang="ru-RU" u="sng">
                <a:solidFill>
                  <a:srgbClr val="000000"/>
                </a:solidFill>
              </a:rPr>
              <a:t>к</a:t>
            </a:r>
            <a:r>
              <a:rPr altLang="en-US" b="1" sz="3200" lang="ru-RU" u="sng">
                <a:solidFill>
                  <a:srgbClr val="000000"/>
                </a:solidFill>
              </a:rPr>
              <a:t>о</a:t>
            </a:r>
            <a:r>
              <a:rPr altLang="en-US" b="1" sz="3200" lang="ru-RU" u="sng">
                <a:solidFill>
                  <a:srgbClr val="000000"/>
                </a:solidFill>
              </a:rPr>
              <a:t>л</a:t>
            </a:r>
            <a:r>
              <a:rPr altLang="en-US" b="1" sz="3200" lang="ru-RU" u="sng">
                <a:solidFill>
                  <a:srgbClr val="000000"/>
                </a:solidFill>
              </a:rPr>
              <a:t>о</a:t>
            </a:r>
            <a:r>
              <a:rPr altLang="en-US" b="1" sz="3200" lang="ru-RU" u="sng">
                <a:solidFill>
                  <a:srgbClr val="000000"/>
                </a:solidFill>
              </a:rPr>
              <a:t>г</a:t>
            </a:r>
            <a:r>
              <a:rPr altLang="en-US" b="1" sz="3200" lang="ru-RU" u="sng">
                <a:solidFill>
                  <a:srgbClr val="000000"/>
                </a:solidFill>
              </a:rPr>
              <a:t>и</a:t>
            </a:r>
            <a:r>
              <a:rPr altLang="en-US" b="1" sz="3200" lang="ru-RU" u="sng">
                <a:solidFill>
                  <a:srgbClr val="000000"/>
                </a:solidFill>
              </a:rPr>
              <a:t>ч</a:t>
            </a:r>
            <a:r>
              <a:rPr altLang="en-US" b="1" sz="3200" lang="ru-RU" u="sng">
                <a:solidFill>
                  <a:srgbClr val="000000"/>
                </a:solidFill>
              </a:rPr>
              <a:t>е</a:t>
            </a:r>
            <a:r>
              <a:rPr altLang="en-US" b="1" sz="3200" lang="ru-RU" u="sng">
                <a:solidFill>
                  <a:srgbClr val="000000"/>
                </a:solidFill>
              </a:rPr>
              <a:t>с</a:t>
            </a:r>
            <a:r>
              <a:rPr altLang="en-US" b="1" sz="3200" lang="ru-RU" u="sng">
                <a:solidFill>
                  <a:srgbClr val="000000"/>
                </a:solidFill>
              </a:rPr>
              <a:t>к</a:t>
            </a:r>
            <a:r>
              <a:rPr altLang="en-US" b="1" sz="3200" lang="ru-RU" u="sng">
                <a:solidFill>
                  <a:srgbClr val="000000"/>
                </a:solidFill>
              </a:rPr>
              <a:t>о</a:t>
            </a:r>
            <a:r>
              <a:rPr altLang="en-US" b="1" sz="3200" lang="ru-RU" u="sng">
                <a:solidFill>
                  <a:srgbClr val="000000"/>
                </a:solidFill>
              </a:rPr>
              <a:t>е</a:t>
            </a:r>
            <a:r>
              <a:rPr altLang="en-US" b="1" sz="3200" lang="en-US" u="sng">
                <a:solidFill>
                  <a:srgbClr val="000000"/>
                </a:solidFill>
              </a:rPr>
              <a:t> </a:t>
            </a:r>
            <a:r>
              <a:rPr altLang="en-US" b="1" sz="3200" lang="ru-RU" u="sng">
                <a:solidFill>
                  <a:srgbClr val="000000"/>
                </a:solidFill>
              </a:rPr>
              <a:t>о</a:t>
            </a:r>
            <a:r>
              <a:rPr altLang="en-US" b="1" sz="3200" lang="ru-RU" u="sng">
                <a:solidFill>
                  <a:srgbClr val="000000"/>
                </a:solidFill>
              </a:rPr>
              <a:t>б</a:t>
            </a:r>
            <a:r>
              <a:rPr altLang="en-US" b="1" sz="3200" lang="ru-RU" u="sng">
                <a:solidFill>
                  <a:srgbClr val="000000"/>
                </a:solidFill>
              </a:rPr>
              <a:t>о</a:t>
            </a:r>
            <a:r>
              <a:rPr altLang="en-US" b="1" sz="3200" lang="ru-RU" u="sng">
                <a:solidFill>
                  <a:srgbClr val="000000"/>
                </a:solidFill>
              </a:rPr>
              <a:t>с</a:t>
            </a:r>
            <a:r>
              <a:rPr altLang="en-US" b="1" sz="3200" lang="ru-RU" u="sng">
                <a:solidFill>
                  <a:srgbClr val="000000"/>
                </a:solidFill>
              </a:rPr>
              <a:t>н</a:t>
            </a:r>
            <a:r>
              <a:rPr altLang="en-US" b="1" sz="3200" lang="ru-RU" u="sng">
                <a:solidFill>
                  <a:srgbClr val="000000"/>
                </a:solidFill>
              </a:rPr>
              <a:t>о</a:t>
            </a:r>
            <a:r>
              <a:rPr altLang="en-US" b="1" sz="3200" lang="ru-RU" u="sng">
                <a:solidFill>
                  <a:srgbClr val="000000"/>
                </a:solidFill>
              </a:rPr>
              <a:t>в</a:t>
            </a:r>
            <a:r>
              <a:rPr altLang="en-US" b="1" sz="3200" lang="ru-RU" u="sng">
                <a:solidFill>
                  <a:srgbClr val="000000"/>
                </a:solidFill>
              </a:rPr>
              <a:t>а</a:t>
            </a:r>
            <a:r>
              <a:rPr altLang="en-US" b="1" sz="3200" lang="ru-RU" u="sng">
                <a:solidFill>
                  <a:srgbClr val="000000"/>
                </a:solidFill>
              </a:rPr>
              <a:t>н</a:t>
            </a:r>
            <a:r>
              <a:rPr altLang="en-US" b="1" sz="3200" lang="ru-RU" u="sng">
                <a:solidFill>
                  <a:srgbClr val="000000"/>
                </a:solidFill>
              </a:rPr>
              <a:t>и</a:t>
            </a:r>
            <a:r>
              <a:rPr altLang="en-US" b="1" sz="3200" lang="ru-RU" u="sng">
                <a:solidFill>
                  <a:srgbClr val="000000"/>
                </a:solidFill>
              </a:rPr>
              <a:t>е</a:t>
            </a:r>
            <a:endParaRPr b="1" sz="3200" lang="ru-RU" u="sng">
              <a:solidFill>
                <a:srgbClr val="000000"/>
              </a:solidFill>
            </a:endParaRPr>
          </a:p>
        </p:txBody>
      </p:sp>
      <p:sp>
        <p:nvSpPr>
          <p:cNvPr id="1048670" name=""/>
          <p:cNvSpPr txBox="1"/>
          <p:nvPr/>
        </p:nvSpPr>
        <p:spPr>
          <a:xfrm>
            <a:off x="700499" y="1191125"/>
            <a:ext cx="8275173" cy="5158739"/>
          </a:xfrm>
          <a:prstGeom prst="rect"/>
        </p:spPr>
        <p:txBody>
          <a:bodyPr rtlCol="0" wrap="square">
            <a:spAutoFit/>
          </a:bodyPr>
          <a:p>
            <a:r>
              <a:rPr altLang="en-US" sz="1800" lang="ru-RU">
                <a:solidFill>
                  <a:srgbClr val="000000"/>
                </a:solidFill>
              </a:rPr>
              <a:t>Горчица является однолетним растением семейства Капустные. Она считается хорошим масличным медоносным и кулисным растением (высота 50-150 см), ветвистый стебель которого опушен у основания. Как и у других капустных растений, плодом у нее является стручок длиной 3-5 см, с коротким шиловидным носиком, который растрескивается при созревании. Семена у этой культуры шаровидные с черной, сизой или желтой окраской; масса 1000 штук составляет 2-4 г. Это засухоустойчивая, но не очень теплолюбивая культура. Семена ее начинают прорастать при температуре +1-2°С, а всходы могут выдерживать весенние заморозки до -3 — -5°С. Вегетационный период у нее составляет 90-100 дней, а продолжительность цветения 10-25 дней. У этой культуры принято отмечать следующие фазы: всходы, образование розетки, стеблевание, цветение, формирование плодов и созревание семян. Кафедра растениеводства Донского агроуниверситета предлагает следящую взаимосвязь фаз роста и развития, этапов органогенеза и элементов продуктивности у этой. Горчица считается сравнительно нетребовательной культурой, но дает хорошие урожаи только на черноземах и каштановых почвах. В то же время тяжелые, заплывающие и солонцеватые почвы для нее совсем не подходят.</a:t>
            </a:r>
            <a:endParaRPr sz="1800"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-239405"/>
            <a:ext cx="9144000" cy="7682887"/>
          </a:xfrm>
          <a:prstGeom prst="rect"/>
        </p:spPr>
      </p:pic>
      <p:sp>
        <p:nvSpPr>
          <p:cNvPr id="1048671" name=""/>
          <p:cNvSpPr txBox="1"/>
          <p:nvPr/>
        </p:nvSpPr>
        <p:spPr>
          <a:xfrm>
            <a:off x="1575530" y="532684"/>
            <a:ext cx="7303651" cy="574040"/>
          </a:xfrm>
          <a:prstGeom prst="rect"/>
        </p:spPr>
        <p:txBody>
          <a:bodyPr rtlCol="0" wrap="square">
            <a:spAutoFit/>
          </a:bodyPr>
          <a:p>
            <a:r>
              <a:rPr altLang="en-US" b="1" sz="3200" lang="ru-RU" u="sng">
                <a:solidFill>
                  <a:srgbClr val="000000"/>
                </a:solidFill>
              </a:rPr>
              <a:t>С</a:t>
            </a:r>
            <a:r>
              <a:rPr altLang="en-US" b="1" sz="3200" lang="ru-RU" u="sng">
                <a:solidFill>
                  <a:srgbClr val="000000"/>
                </a:solidFill>
              </a:rPr>
              <a:t>а</a:t>
            </a:r>
            <a:r>
              <a:rPr altLang="en-US" b="1" sz="3200" lang="ru-RU" u="sng">
                <a:solidFill>
                  <a:srgbClr val="000000"/>
                </a:solidFill>
              </a:rPr>
              <a:t>м</a:t>
            </a:r>
            <a:r>
              <a:rPr altLang="en-US" b="1" sz="3200" lang="ru-RU" u="sng">
                <a:solidFill>
                  <a:srgbClr val="000000"/>
                </a:solidFill>
              </a:rPr>
              <a:t>о</a:t>
            </a:r>
            <a:r>
              <a:rPr altLang="en-US" b="1" sz="3200" lang="ru-RU" u="sng">
                <a:solidFill>
                  <a:srgbClr val="000000"/>
                </a:solidFill>
              </a:rPr>
              <a:t>о</a:t>
            </a:r>
            <a:r>
              <a:rPr altLang="en-US" b="1" sz="3200" lang="ru-RU" u="sng">
                <a:solidFill>
                  <a:srgbClr val="000000"/>
                </a:solidFill>
              </a:rPr>
              <a:t>ценка</a:t>
            </a:r>
            <a:r>
              <a:rPr altLang="en-US" b="1" sz="3200" lang="en-US" u="sng">
                <a:solidFill>
                  <a:srgbClr val="000000"/>
                </a:solidFill>
              </a:rPr>
              <a:t> </a:t>
            </a:r>
            <a:r>
              <a:rPr altLang="en-US" b="1" sz="3200" lang="ru-RU" u="sng">
                <a:solidFill>
                  <a:srgbClr val="000000"/>
                </a:solidFill>
              </a:rPr>
              <a:t>и</a:t>
            </a:r>
            <a:r>
              <a:rPr altLang="en-US" b="1" sz="3200" lang="en-US" u="sng">
                <a:solidFill>
                  <a:srgbClr val="000000"/>
                </a:solidFill>
              </a:rPr>
              <a:t> </a:t>
            </a:r>
            <a:r>
              <a:rPr altLang="en-US" b="1" sz="3200" lang="ru-RU" u="sng">
                <a:solidFill>
                  <a:srgbClr val="000000"/>
                </a:solidFill>
              </a:rPr>
              <a:t>оценка</a:t>
            </a:r>
            <a:r>
              <a:rPr altLang="en-US" b="1" sz="3200" lang="en-US" u="sng">
                <a:solidFill>
                  <a:srgbClr val="000000"/>
                </a:solidFill>
              </a:rPr>
              <a:t> </a:t>
            </a:r>
            <a:r>
              <a:rPr altLang="en-US" b="1" sz="3200" lang="ru-RU" u="sng">
                <a:solidFill>
                  <a:srgbClr val="000000"/>
                </a:solidFill>
              </a:rPr>
              <a:t>п</a:t>
            </a:r>
            <a:r>
              <a:rPr altLang="en-US" b="1" sz="3200" lang="ru-RU" u="sng">
                <a:solidFill>
                  <a:srgbClr val="000000"/>
                </a:solidFill>
              </a:rPr>
              <a:t>р</a:t>
            </a:r>
            <a:r>
              <a:rPr altLang="en-US" b="1" sz="3200" lang="ru-RU" u="sng">
                <a:solidFill>
                  <a:srgbClr val="000000"/>
                </a:solidFill>
              </a:rPr>
              <a:t>о</a:t>
            </a:r>
            <a:r>
              <a:rPr altLang="en-US" b="1" sz="3200" lang="ru-RU" u="sng">
                <a:solidFill>
                  <a:srgbClr val="000000"/>
                </a:solidFill>
              </a:rPr>
              <a:t>е</a:t>
            </a:r>
            <a:r>
              <a:rPr altLang="en-US" b="1" sz="3200" lang="ru-RU" u="sng">
                <a:solidFill>
                  <a:srgbClr val="000000"/>
                </a:solidFill>
              </a:rPr>
              <a:t>к</a:t>
            </a:r>
            <a:r>
              <a:rPr altLang="en-US" b="1" sz="3200" lang="ru-RU" u="sng">
                <a:solidFill>
                  <a:srgbClr val="000000"/>
                </a:solidFill>
              </a:rPr>
              <a:t>т</a:t>
            </a:r>
            <a:r>
              <a:rPr altLang="en-US" b="1" sz="3200" lang="ru-RU" u="sng">
                <a:solidFill>
                  <a:srgbClr val="000000"/>
                </a:solidFill>
              </a:rPr>
              <a:t>а</a:t>
            </a:r>
            <a:endParaRPr b="1" sz="3200" lang="ru-RU" u="sng">
              <a:solidFill>
                <a:srgbClr val="000000"/>
              </a:solidFill>
            </a:endParaRPr>
          </a:p>
        </p:txBody>
      </p:sp>
      <p:sp>
        <p:nvSpPr>
          <p:cNvPr id="1048672" name=""/>
          <p:cNvSpPr txBox="1"/>
          <p:nvPr/>
        </p:nvSpPr>
        <p:spPr>
          <a:xfrm>
            <a:off x="590096" y="1106724"/>
            <a:ext cx="7963807" cy="1424940"/>
          </a:xfrm>
          <a:prstGeom prst="rect"/>
        </p:spPr>
        <p:txBody>
          <a:bodyPr rtlCol="0" wrap="square">
            <a:spAutoFit/>
          </a:bodyPr>
          <a:p>
            <a:r>
              <a:rPr altLang="en-US" sz="1800" lang="ru-RU">
                <a:solidFill>
                  <a:srgbClr val="000000"/>
                </a:solidFill>
              </a:rPr>
              <a:t> </a:t>
            </a:r>
            <a:endParaRPr sz="1800" lang="ru-RU">
              <a:solidFill>
                <a:srgbClr val="000000"/>
              </a:solidFill>
            </a:endParaRPr>
          </a:p>
          <a:p>
            <a:r>
              <a:rPr altLang="en-US" sz="1800" lang="ru-RU">
                <a:solidFill>
                  <a:srgbClr val="000000"/>
                </a:solidFill>
              </a:rPr>
              <a:t>Моей семье очень понравились медовые ножки, они даже попросили в ближайший вечер приготовить им снова эти медовые ножки. </a:t>
            </a:r>
            <a:endParaRPr sz="1800" lang="ru-RU">
              <a:solidFill>
                <a:srgbClr val="000000"/>
              </a:solidFill>
            </a:endParaRPr>
          </a:p>
          <a:p>
            <a:r>
              <a:rPr altLang="en-US" sz="1800" lang="ru-RU">
                <a:solidFill>
                  <a:srgbClr val="000000"/>
                </a:solidFill>
              </a:rPr>
              <a:t>Мне ножки очень понравились, они получились такими, как я и задумала: вкусные, ароматные, сочные и не дорого.</a:t>
            </a:r>
            <a:endParaRPr sz="1800"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-239405"/>
            <a:ext cx="9144000" cy="7682887"/>
          </a:xfrm>
          <a:prstGeom prst="rect"/>
        </p:spPr>
      </p:pic>
      <p:sp>
        <p:nvSpPr>
          <p:cNvPr id="1048673" name=""/>
          <p:cNvSpPr txBox="1"/>
          <p:nvPr/>
        </p:nvSpPr>
        <p:spPr>
          <a:xfrm>
            <a:off x="578313" y="468414"/>
            <a:ext cx="7987374" cy="5184140"/>
          </a:xfrm>
          <a:prstGeom prst="rect"/>
        </p:spPr>
        <p:txBody>
          <a:bodyPr rtlCol="0" wrap="square">
            <a:spAutoFit/>
          </a:bodyPr>
          <a:p>
            <a:pPr algn="ctr"/>
            <a:r>
              <a:rPr altLang="en-US" b="1" sz="3200" lang="ru-RU" u="sng">
                <a:solidFill>
                  <a:srgbClr val="000000"/>
                </a:solidFill>
              </a:rPr>
              <a:t>Список используемой литературы. </a:t>
            </a:r>
            <a:endParaRPr b="1" sz="3200" lang="ru-RU" u="sng">
              <a:solidFill>
                <a:srgbClr val="000000"/>
              </a:solidFill>
            </a:endParaRPr>
          </a:p>
          <a:p>
            <a:r>
              <a:rPr altLang="en-US" sz="2800" lang="ru-RU">
                <a:solidFill>
                  <a:srgbClr val="000000"/>
                </a:solidFill>
              </a:rPr>
              <a:t>В.Д. Симоненко. Технология (5-7 классы). - М.,2000. </a:t>
            </a:r>
            <a:endParaRPr sz="2800" lang="ru-RU">
              <a:solidFill>
                <a:srgbClr val="000000"/>
              </a:solidFill>
            </a:endParaRPr>
          </a:p>
          <a:p>
            <a:r>
              <a:rPr altLang="en-US" sz="2800" lang="ru-RU">
                <a:solidFill>
                  <a:srgbClr val="000000"/>
                </a:solidFill>
              </a:rPr>
              <a:t>Интернет-ресурс </a:t>
            </a:r>
            <a:endParaRPr sz="2800" lang="ru-RU">
              <a:solidFill>
                <a:srgbClr val="000000"/>
              </a:solidFill>
            </a:endParaRPr>
          </a:p>
          <a:p>
            <a:r>
              <a:rPr altLang="en-US" sz="2800" lang="ru-RU">
                <a:solidFill>
                  <a:srgbClr val="000000"/>
                </a:solidFill>
              </a:rPr>
              <a:t>https://www.activestudy.info/biologo-ekologicheskie-osobennosti-gorchicy-sizoj/ </a:t>
            </a:r>
            <a:endParaRPr sz="2800" lang="ru-RU">
              <a:solidFill>
                <a:srgbClr val="000000"/>
              </a:solidFill>
            </a:endParaRPr>
          </a:p>
          <a:p>
            <a:r>
              <a:rPr altLang="en-US" sz="2800" lang="ru-RU">
                <a:solidFill>
                  <a:srgbClr val="000000"/>
                </a:solidFill>
              </a:rPr>
              <a:t>https://www.russianfood.com/recipes/recipe.php?rid=132953 </a:t>
            </a:r>
            <a:endParaRPr sz="2800" lang="ru-RU">
              <a:solidFill>
                <a:srgbClr val="000000"/>
              </a:solidFill>
            </a:endParaRPr>
          </a:p>
          <a:p>
            <a:r>
              <a:rPr altLang="en-US" sz="2800" lang="ru-RU">
                <a:solidFill>
                  <a:srgbClr val="000000"/>
                </a:solidFill>
              </a:rPr>
              <a:t>https://povar.ru/recipes/kurica_po-provanski-9070.html </a:t>
            </a:r>
            <a:endParaRPr sz="2800" lang="ru-RU">
              <a:solidFill>
                <a:srgbClr val="000000"/>
              </a:solidFill>
            </a:endParaRPr>
          </a:p>
          <a:p>
            <a:r>
              <a:rPr altLang="en-US" sz="2800" lang="ru-RU">
                <a:solidFill>
                  <a:srgbClr val="000000"/>
                </a:solidFill>
              </a:rPr>
              <a:t>https://povar.ru/recipes/kurica_zapechennaya_s_adjikoi-72996.html</a:t>
            </a:r>
            <a:endParaRPr sz="2800"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-239405"/>
            <a:ext cx="9144000" cy="7682887"/>
          </a:xfrm>
          <a:prstGeom prst="rect"/>
        </p:spPr>
      </p:pic>
      <p:sp>
        <p:nvSpPr>
          <p:cNvPr id="1048595" name=""/>
          <p:cNvSpPr txBox="1"/>
          <p:nvPr/>
        </p:nvSpPr>
        <p:spPr>
          <a:xfrm>
            <a:off x="1874523" y="590346"/>
            <a:ext cx="5394954" cy="574040"/>
          </a:xfrm>
          <a:prstGeom prst="rect"/>
        </p:spPr>
        <p:txBody>
          <a:bodyPr rtlCol="0" wrap="square">
            <a:spAutoFit/>
          </a:bodyPr>
          <a:p>
            <a:pPr algn="ctr"/>
            <a:r>
              <a:rPr altLang="en-US" b="1" sz="3200" i="0" lang="ru-RU" u="sng">
                <a:solidFill>
                  <a:srgbClr val="000000"/>
                </a:solidFill>
                <a:effectLst/>
              </a:rPr>
              <a:t>И</a:t>
            </a:r>
            <a:r>
              <a:rPr altLang="en-US" b="1" sz="3200" i="0" lang="ru-RU" u="sng">
                <a:solidFill>
                  <a:srgbClr val="000000"/>
                </a:solidFill>
                <a:effectLst/>
              </a:rPr>
              <a:t>с</a:t>
            </a:r>
            <a:r>
              <a:rPr altLang="en-US" b="1" sz="3200" i="0" lang="ru-RU" u="sng">
                <a:solidFill>
                  <a:srgbClr val="000000"/>
                </a:solidFill>
                <a:effectLst/>
              </a:rPr>
              <a:t>т</a:t>
            </a:r>
            <a:r>
              <a:rPr altLang="en-US" b="1" sz="3200" i="0" lang="ru-RU" u="sng">
                <a:solidFill>
                  <a:srgbClr val="000000"/>
                </a:solidFill>
                <a:effectLst/>
              </a:rPr>
              <a:t>о</a:t>
            </a:r>
            <a:r>
              <a:rPr altLang="en-US" b="1" sz="3200" i="0" lang="ru-RU" u="sng">
                <a:solidFill>
                  <a:srgbClr val="000000"/>
                </a:solidFill>
                <a:effectLst/>
              </a:rPr>
              <a:t>р</a:t>
            </a:r>
            <a:r>
              <a:rPr altLang="en-US" b="1" sz="3200" i="0" lang="ru-RU" u="sng">
                <a:solidFill>
                  <a:srgbClr val="000000"/>
                </a:solidFill>
                <a:effectLst/>
              </a:rPr>
              <a:t>и</a:t>
            </a:r>
            <a:r>
              <a:rPr altLang="en-US" b="1" sz="3200" i="0" lang="ru-RU" u="sng">
                <a:solidFill>
                  <a:srgbClr val="000000"/>
                </a:solidFill>
                <a:effectLst/>
              </a:rPr>
              <a:t>ч</a:t>
            </a:r>
            <a:r>
              <a:rPr altLang="en-US" b="1" sz="3200" i="0" lang="ru-RU" u="sng">
                <a:solidFill>
                  <a:srgbClr val="000000"/>
                </a:solidFill>
                <a:effectLst/>
              </a:rPr>
              <a:t>е</a:t>
            </a:r>
            <a:r>
              <a:rPr altLang="en-US" b="1" sz="3200" i="0" lang="ru-RU" u="sng">
                <a:solidFill>
                  <a:srgbClr val="000000"/>
                </a:solidFill>
                <a:effectLst/>
              </a:rPr>
              <a:t>с</a:t>
            </a:r>
            <a:r>
              <a:rPr altLang="en-US" b="1" sz="3200" i="0" lang="ru-RU" u="sng">
                <a:solidFill>
                  <a:srgbClr val="000000"/>
                </a:solidFill>
                <a:effectLst/>
              </a:rPr>
              <a:t>к</a:t>
            </a:r>
            <a:r>
              <a:rPr altLang="en-US" b="1" sz="3200" i="0" lang="ru-RU" u="sng">
                <a:solidFill>
                  <a:srgbClr val="000000"/>
                </a:solidFill>
                <a:effectLst/>
              </a:rPr>
              <a:t>а</a:t>
            </a:r>
            <a:r>
              <a:rPr altLang="en-US" b="1" sz="3200" i="0" lang="ru-RU" u="sng">
                <a:solidFill>
                  <a:srgbClr val="000000"/>
                </a:solidFill>
                <a:effectLst/>
              </a:rPr>
              <a:t>я</a:t>
            </a:r>
            <a:r>
              <a:rPr altLang="en-US" b="1" sz="3200" i="0" lang="en-US" u="sng">
                <a:solidFill>
                  <a:srgbClr val="000000"/>
                </a:solidFill>
                <a:effectLst/>
              </a:rPr>
              <a:t> </a:t>
            </a:r>
            <a:r>
              <a:rPr altLang="en-US" b="1" sz="3200" i="0" lang="ru-RU" u="sng">
                <a:solidFill>
                  <a:srgbClr val="000000"/>
                </a:solidFill>
                <a:effectLst/>
              </a:rPr>
              <a:t>с</a:t>
            </a:r>
            <a:r>
              <a:rPr altLang="en-US" b="1" sz="3200" i="0" lang="ru-RU" u="sng">
                <a:solidFill>
                  <a:srgbClr val="000000"/>
                </a:solidFill>
                <a:effectLst/>
              </a:rPr>
              <a:t>п</a:t>
            </a:r>
            <a:r>
              <a:rPr altLang="en-US" b="1" sz="3200" i="0" lang="ru-RU" u="sng">
                <a:solidFill>
                  <a:srgbClr val="000000"/>
                </a:solidFill>
                <a:effectLst/>
              </a:rPr>
              <a:t>р</a:t>
            </a:r>
            <a:r>
              <a:rPr altLang="en-US" b="1" sz="3200" i="0" lang="ru-RU" u="sng">
                <a:solidFill>
                  <a:srgbClr val="000000"/>
                </a:solidFill>
                <a:effectLst/>
              </a:rPr>
              <a:t>а</a:t>
            </a:r>
            <a:r>
              <a:rPr altLang="en-US" b="1" sz="3200" i="0" lang="ru-RU" u="sng">
                <a:solidFill>
                  <a:srgbClr val="000000"/>
                </a:solidFill>
                <a:effectLst/>
              </a:rPr>
              <a:t>в</a:t>
            </a:r>
            <a:r>
              <a:rPr altLang="en-US" b="1" sz="3200" i="0" lang="ru-RU" u="sng">
                <a:solidFill>
                  <a:srgbClr val="000000"/>
                </a:solidFill>
                <a:effectLst/>
              </a:rPr>
              <a:t>к</a:t>
            </a:r>
            <a:r>
              <a:rPr altLang="en-US" b="1" sz="3200" i="0" lang="ru-RU" u="sng">
                <a:solidFill>
                  <a:srgbClr val="000000"/>
                </a:solidFill>
                <a:effectLst/>
              </a:rPr>
              <a:t>а</a:t>
            </a:r>
            <a:endParaRPr b="1" sz="3200" i="0" lang="ru-RU" u="sng">
              <a:solidFill>
                <a:srgbClr val="000000"/>
              </a:solidFill>
              <a:effectLst/>
            </a:endParaRPr>
          </a:p>
        </p:txBody>
      </p:sp>
      <p:sp>
        <p:nvSpPr>
          <p:cNvPr id="1048596" name=""/>
          <p:cNvSpPr txBox="1"/>
          <p:nvPr/>
        </p:nvSpPr>
        <p:spPr>
          <a:xfrm>
            <a:off x="702326" y="1369314"/>
            <a:ext cx="7739347" cy="3825240"/>
          </a:xfrm>
          <a:prstGeom prst="rect"/>
        </p:spPr>
        <p:txBody>
          <a:bodyPr rtlCol="0" wrap="square">
            <a:spAutoFit/>
          </a:bodyPr>
          <a:p>
            <a:r>
              <a:rPr altLang="en-US" sz="1800" lang="ru-RU">
                <a:solidFill>
                  <a:srgbClr val="000000"/>
                </a:solidFill>
              </a:rPr>
              <a:t>Мясо птиц - один из самых древних продуктов питания человека.С глубокой древности славянские народы употребляли в пищу лебедей, журавлей, цапель, диких уток, тетеревов, куропаток, из домашней птицы - кур, уток, гусей и др. На многих праздниках блюда из них были основным украшением праздничного стола. Характерным для славянской кухни является приготовление птицы и дичи целыми тушками.Традиция готовить запеченную птицу, насчитывает уже много тысяч лет и происходит от языческих обрядов жертвоприношения.</a:t>
            </a:r>
            <a:endParaRPr sz="1800" lang="ru-RU">
              <a:solidFill>
                <a:srgbClr val="000000"/>
              </a:solidFill>
            </a:endParaRPr>
          </a:p>
          <a:p>
            <a:r>
              <a:rPr altLang="en-US" sz="1800" lang="ru-RU">
                <a:solidFill>
                  <a:srgbClr val="000000"/>
                </a:solidFill>
              </a:rPr>
              <a:t> Блюда из птиц а также дичи (кур, цыплят, уток, утят, гусей, индеек а также цесарок) в Древней Руси всегда считались полезной, лакомной а также колоритной пищей: мясо птицы а также дичи нежное а также ароматное, в нем множество витаминов а также минеральных веществ.</a:t>
            </a:r>
            <a:endParaRPr sz="1800"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-239405"/>
            <a:ext cx="9144000" cy="7682887"/>
          </a:xfrm>
          <a:prstGeom prst="rect"/>
        </p:spPr>
      </p:pic>
      <p:sp>
        <p:nvSpPr>
          <p:cNvPr id="1048597" name=""/>
          <p:cNvSpPr txBox="1"/>
          <p:nvPr/>
        </p:nvSpPr>
        <p:spPr>
          <a:xfrm>
            <a:off x="2078697" y="633566"/>
            <a:ext cx="5493024" cy="574040"/>
          </a:xfrm>
          <a:prstGeom prst="rect"/>
        </p:spPr>
        <p:txBody>
          <a:bodyPr rtlCol="0" wrap="square">
            <a:spAutoFit/>
          </a:bodyPr>
          <a:p>
            <a:pPr algn="ctr"/>
            <a:r>
              <a:rPr altLang="en-US" b="1" sz="3200" lang="ru-RU" u="sng">
                <a:solidFill>
                  <a:srgbClr val="000000"/>
                </a:solidFill>
              </a:rPr>
              <a:t>В</a:t>
            </a:r>
            <a:r>
              <a:rPr altLang="en-US" b="1" sz="3200" lang="ru-RU" u="sng">
                <a:solidFill>
                  <a:srgbClr val="000000"/>
                </a:solidFill>
              </a:rPr>
              <a:t>и</a:t>
            </a:r>
            <a:r>
              <a:rPr altLang="en-US" b="1" sz="3200" lang="ru-RU" u="sng">
                <a:solidFill>
                  <a:srgbClr val="000000"/>
                </a:solidFill>
              </a:rPr>
              <a:t>д</a:t>
            </a:r>
            <a:r>
              <a:rPr altLang="en-US" b="1" sz="3200" lang="ru-RU" u="sng">
                <a:solidFill>
                  <a:srgbClr val="000000"/>
                </a:solidFill>
              </a:rPr>
              <a:t>ы</a:t>
            </a:r>
            <a:r>
              <a:rPr altLang="en-US" b="1" sz="3200" lang="en-US" u="sng">
                <a:solidFill>
                  <a:srgbClr val="000000"/>
                </a:solidFill>
              </a:rPr>
              <a:t> </a:t>
            </a:r>
            <a:r>
              <a:rPr altLang="en-US" b="1" sz="3200" lang="ru-RU" u="sng">
                <a:solidFill>
                  <a:srgbClr val="000000"/>
                </a:solidFill>
              </a:rPr>
              <a:t>б</a:t>
            </a:r>
            <a:r>
              <a:rPr altLang="en-US" b="1" sz="3200" lang="ru-RU" u="sng">
                <a:solidFill>
                  <a:srgbClr val="000000"/>
                </a:solidFill>
              </a:rPr>
              <a:t>л</a:t>
            </a:r>
            <a:r>
              <a:rPr altLang="en-US" b="1" sz="3200" lang="ru-RU" u="sng">
                <a:solidFill>
                  <a:srgbClr val="000000"/>
                </a:solidFill>
              </a:rPr>
              <a:t>ю</a:t>
            </a:r>
            <a:r>
              <a:rPr altLang="en-US" b="1" sz="3200" lang="ru-RU" u="sng">
                <a:solidFill>
                  <a:srgbClr val="000000"/>
                </a:solidFill>
              </a:rPr>
              <a:t>д</a:t>
            </a:r>
            <a:r>
              <a:rPr altLang="en-US" b="1" sz="3200" lang="en-US" u="sng">
                <a:solidFill>
                  <a:srgbClr val="000000"/>
                </a:solidFill>
              </a:rPr>
              <a:t> </a:t>
            </a:r>
            <a:r>
              <a:rPr altLang="en-US" b="1" sz="3200" lang="ru-RU" u="sng">
                <a:solidFill>
                  <a:srgbClr val="000000"/>
                </a:solidFill>
              </a:rPr>
              <a:t>и</a:t>
            </a:r>
            <a:r>
              <a:rPr altLang="en-US" b="1" sz="3200" lang="ru-RU" u="sng">
                <a:solidFill>
                  <a:srgbClr val="000000"/>
                </a:solidFill>
              </a:rPr>
              <a:t>з</a:t>
            </a:r>
            <a:r>
              <a:rPr altLang="en-US" b="1" sz="3200" lang="en-US" u="sng">
                <a:solidFill>
                  <a:srgbClr val="000000"/>
                </a:solidFill>
              </a:rPr>
              <a:t> </a:t>
            </a:r>
            <a:r>
              <a:rPr altLang="en-US" b="1" sz="3200" lang="ru-RU" u="sng">
                <a:solidFill>
                  <a:srgbClr val="000000"/>
                </a:solidFill>
              </a:rPr>
              <a:t>курицы</a:t>
            </a:r>
            <a:endParaRPr b="1" sz="3200" lang="ru-RU" u="sng">
              <a:solidFill>
                <a:srgbClr val="000000"/>
              </a:solidFill>
            </a:endParaRPr>
          </a:p>
        </p:txBody>
      </p:sp>
      <p:sp>
        <p:nvSpPr>
          <p:cNvPr id="1048598" name=""/>
          <p:cNvSpPr txBox="1"/>
          <p:nvPr/>
        </p:nvSpPr>
        <p:spPr>
          <a:xfrm>
            <a:off x="825209" y="1629974"/>
            <a:ext cx="4000000" cy="2491740"/>
          </a:xfrm>
          <a:prstGeom prst="rect"/>
        </p:spPr>
        <p:txBody>
          <a:bodyPr rtlCol="0" wrap="square">
            <a:spAutoFit/>
          </a:bodyPr>
          <a:p>
            <a:r>
              <a:rPr sz="1800" lang="en-US">
                <a:solidFill>
                  <a:srgbClr val="000000"/>
                </a:solidFill>
              </a:rPr>
              <a:t>1. Запеченная курица; </a:t>
            </a:r>
            <a:endParaRPr sz="1800" lang="ru-RU">
              <a:solidFill>
                <a:srgbClr val="000000"/>
              </a:solidFill>
            </a:endParaRPr>
          </a:p>
          <a:p>
            <a:r>
              <a:rPr sz="1800" lang="en-US">
                <a:solidFill>
                  <a:srgbClr val="000000"/>
                </a:solidFill>
              </a:rPr>
              <a:t> </a:t>
            </a:r>
            <a:endParaRPr sz="1800" lang="ru-RU">
              <a:solidFill>
                <a:srgbClr val="000000"/>
              </a:solidFill>
            </a:endParaRPr>
          </a:p>
          <a:p>
            <a:r>
              <a:rPr sz="1800" lang="en-US">
                <a:solidFill>
                  <a:srgbClr val="000000"/>
                </a:solidFill>
              </a:rPr>
              <a:t>2. Отварная курица; </a:t>
            </a:r>
            <a:endParaRPr sz="1800" lang="ru-RU">
              <a:solidFill>
                <a:srgbClr val="000000"/>
              </a:solidFill>
            </a:endParaRPr>
          </a:p>
          <a:p>
            <a:r>
              <a:rPr sz="1800" lang="en-US">
                <a:solidFill>
                  <a:srgbClr val="000000"/>
                </a:solidFill>
              </a:rPr>
              <a:t> </a:t>
            </a:r>
            <a:endParaRPr sz="1800" lang="ru-RU">
              <a:solidFill>
                <a:srgbClr val="000000"/>
              </a:solidFill>
            </a:endParaRPr>
          </a:p>
          <a:p>
            <a:r>
              <a:rPr sz="1800" lang="en-US">
                <a:solidFill>
                  <a:srgbClr val="000000"/>
                </a:solidFill>
              </a:rPr>
              <a:t>3. Супы с курицей; </a:t>
            </a:r>
            <a:endParaRPr sz="1800" lang="ru-RU">
              <a:solidFill>
                <a:srgbClr val="000000"/>
              </a:solidFill>
            </a:endParaRPr>
          </a:p>
          <a:p>
            <a:r>
              <a:rPr sz="1800" lang="en-US">
                <a:solidFill>
                  <a:srgbClr val="000000"/>
                </a:solidFill>
              </a:rPr>
              <a:t> </a:t>
            </a:r>
            <a:endParaRPr sz="1800" lang="ru-RU">
              <a:solidFill>
                <a:srgbClr val="000000"/>
              </a:solidFill>
            </a:endParaRPr>
          </a:p>
          <a:p>
            <a:r>
              <a:rPr sz="1800" lang="en-US">
                <a:solidFill>
                  <a:srgbClr val="000000"/>
                </a:solidFill>
              </a:rPr>
              <a:t>4. Жареная курица; </a:t>
            </a:r>
            <a:endParaRPr sz="1800" lang="ru-RU">
              <a:solidFill>
                <a:srgbClr val="000000"/>
              </a:solidFill>
            </a:endParaRPr>
          </a:p>
          <a:p>
            <a:r>
              <a:rPr sz="1800" lang="en-US">
                <a:solidFill>
                  <a:srgbClr val="000000"/>
                </a:solidFill>
              </a:rPr>
              <a:t> </a:t>
            </a:r>
            <a:endParaRPr sz="1800" lang="ru-RU">
              <a:solidFill>
                <a:srgbClr val="000000"/>
              </a:solidFill>
            </a:endParaRPr>
          </a:p>
          <a:p>
            <a:r>
              <a:rPr sz="1800" lang="en-US">
                <a:solidFill>
                  <a:srgbClr val="000000"/>
                </a:solidFill>
              </a:rPr>
              <a:t>5. Курица на гриле, угле.</a:t>
            </a:r>
            <a:endParaRPr sz="1800"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-239405"/>
            <a:ext cx="9144000" cy="7682887"/>
          </a:xfrm>
          <a:prstGeom prst="rect"/>
        </p:spPr>
      </p:pic>
      <p:sp>
        <p:nvSpPr>
          <p:cNvPr id="1048599" name=""/>
          <p:cNvSpPr txBox="1"/>
          <p:nvPr/>
        </p:nvSpPr>
        <p:spPr>
          <a:xfrm>
            <a:off x="2455078" y="547487"/>
            <a:ext cx="5390385" cy="574040"/>
          </a:xfrm>
          <a:prstGeom prst="rect"/>
        </p:spPr>
        <p:txBody>
          <a:bodyPr rtlCol="0" wrap="square">
            <a:spAutoFit/>
          </a:bodyPr>
          <a:p>
            <a:r>
              <a:rPr altLang="en-US" b="1" sz="3200" lang="ru-RU" u="sng">
                <a:solidFill>
                  <a:srgbClr val="000000"/>
                </a:solidFill>
              </a:rPr>
              <a:t>П</a:t>
            </a:r>
            <a:r>
              <a:rPr altLang="en-US" b="1" sz="3200" lang="ru-RU" u="sng">
                <a:solidFill>
                  <a:srgbClr val="000000"/>
                </a:solidFill>
              </a:rPr>
              <a:t>е</a:t>
            </a:r>
            <a:r>
              <a:rPr altLang="en-US" b="1" sz="3200" lang="ru-RU" u="sng">
                <a:solidFill>
                  <a:srgbClr val="000000"/>
                </a:solidFill>
              </a:rPr>
              <a:t>р</a:t>
            </a:r>
            <a:r>
              <a:rPr altLang="en-US" b="1" sz="3200" lang="ru-RU" u="sng">
                <a:solidFill>
                  <a:srgbClr val="000000"/>
                </a:solidFill>
              </a:rPr>
              <a:t>в</a:t>
            </a:r>
            <a:r>
              <a:rPr altLang="en-US" b="1" sz="3200" lang="ru-RU" u="sng">
                <a:solidFill>
                  <a:srgbClr val="000000"/>
                </a:solidFill>
              </a:rPr>
              <a:t>о</a:t>
            </a:r>
            <a:r>
              <a:rPr altLang="en-US" b="1" sz="3200" lang="ru-RU" u="sng">
                <a:solidFill>
                  <a:srgbClr val="000000"/>
                </a:solidFill>
              </a:rPr>
              <a:t>н</a:t>
            </a:r>
            <a:r>
              <a:rPr altLang="en-US" b="1" sz="3200" lang="ru-RU" u="sng">
                <a:solidFill>
                  <a:srgbClr val="000000"/>
                </a:solidFill>
              </a:rPr>
              <a:t>а</a:t>
            </a:r>
            <a:r>
              <a:rPr altLang="en-US" b="1" sz="3200" lang="ru-RU" u="sng">
                <a:solidFill>
                  <a:srgbClr val="000000"/>
                </a:solidFill>
              </a:rPr>
              <a:t>ч</a:t>
            </a:r>
            <a:r>
              <a:rPr altLang="en-US" b="1" sz="3200" lang="ru-RU" u="sng">
                <a:solidFill>
                  <a:srgbClr val="000000"/>
                </a:solidFill>
              </a:rPr>
              <a:t>а</a:t>
            </a:r>
            <a:r>
              <a:rPr altLang="en-US" b="1" sz="3200" lang="ru-RU" u="sng">
                <a:solidFill>
                  <a:srgbClr val="000000"/>
                </a:solidFill>
              </a:rPr>
              <a:t>льн</a:t>
            </a:r>
            <a:r>
              <a:rPr altLang="en-US" b="1" sz="3200" lang="ru-RU" u="sng">
                <a:solidFill>
                  <a:srgbClr val="000000"/>
                </a:solidFill>
              </a:rPr>
              <a:t>ы</a:t>
            </a:r>
            <a:r>
              <a:rPr altLang="en-US" b="1" sz="3200" lang="ru-RU" u="sng">
                <a:solidFill>
                  <a:srgbClr val="000000"/>
                </a:solidFill>
              </a:rPr>
              <a:t>е</a:t>
            </a:r>
            <a:r>
              <a:rPr altLang="en-US" b="1" sz="3200" lang="en-US" u="sng">
                <a:solidFill>
                  <a:srgbClr val="000000"/>
                </a:solidFill>
              </a:rPr>
              <a:t> </a:t>
            </a:r>
            <a:r>
              <a:rPr altLang="en-US" b="1" sz="3200" lang="ru-RU" u="sng">
                <a:solidFill>
                  <a:srgbClr val="000000"/>
                </a:solidFill>
              </a:rPr>
              <a:t>и</a:t>
            </a:r>
            <a:r>
              <a:rPr altLang="en-US" b="1" sz="3200" lang="ru-RU" u="sng">
                <a:solidFill>
                  <a:srgbClr val="000000"/>
                </a:solidFill>
              </a:rPr>
              <a:t>д</a:t>
            </a:r>
            <a:r>
              <a:rPr altLang="en-US" b="1" sz="3200" lang="ru-RU" u="sng">
                <a:solidFill>
                  <a:srgbClr val="000000"/>
                </a:solidFill>
              </a:rPr>
              <a:t>е</a:t>
            </a:r>
            <a:r>
              <a:rPr altLang="en-US" b="1" sz="3200" lang="ru-RU" u="sng">
                <a:solidFill>
                  <a:srgbClr val="000000"/>
                </a:solidFill>
              </a:rPr>
              <a:t>и</a:t>
            </a:r>
            <a:endParaRPr b="1" sz="3200" lang="ru-RU" u="sng">
              <a:solidFill>
                <a:srgbClr val="000000"/>
              </a:solidFill>
            </a:endParaRPr>
          </a:p>
        </p:txBody>
      </p:sp>
      <p:sp>
        <p:nvSpPr>
          <p:cNvPr id="1048600" name=""/>
          <p:cNvSpPr txBox="1"/>
          <p:nvPr/>
        </p:nvSpPr>
        <p:spPr>
          <a:xfrm>
            <a:off x="643294" y="1270083"/>
            <a:ext cx="8500705" cy="1310640"/>
          </a:xfrm>
          <a:prstGeom prst="rect"/>
        </p:spPr>
        <p:txBody>
          <a:bodyPr rtlCol="0" wrap="square">
            <a:spAutoFit/>
          </a:bodyPr>
          <a:p>
            <a:r>
              <a:rPr sz="1800" lang="ru-RU">
                <a:solidFill>
                  <a:srgbClr val="000000"/>
                </a:solidFill>
              </a:rPr>
              <a:t>На просторах интернета, я нашла много интересных рецептов курицы, для себя я выделила три наиболее подходивших и понравившихся блюд из курицы: </a:t>
            </a:r>
            <a:endParaRPr sz="1800" lang="ru-RU">
              <a:solidFill>
                <a:srgbClr val="000000"/>
              </a:solidFill>
            </a:endParaRPr>
          </a:p>
          <a:p>
            <a:endParaRPr sz="2800" lang="ru-RU">
              <a:solidFill>
                <a:srgbClr val="000000"/>
              </a:solidFill>
            </a:endParaRPr>
          </a:p>
        </p:txBody>
      </p:sp>
      <p:sp>
        <p:nvSpPr>
          <p:cNvPr id="1048601" name=""/>
          <p:cNvSpPr txBox="1"/>
          <p:nvPr/>
        </p:nvSpPr>
        <p:spPr>
          <a:xfrm>
            <a:off x="643293" y="2192103"/>
            <a:ext cx="8498082" cy="777240"/>
          </a:xfrm>
          <a:prstGeom prst="rect"/>
        </p:spPr>
        <p:txBody>
          <a:bodyPr rtlCol="0" wrap="square">
            <a:spAutoFit/>
          </a:bodyPr>
          <a:p>
            <a:r>
              <a:rPr sz="2800" lang="ru-RU">
                <a:solidFill>
                  <a:srgbClr val="000000"/>
                </a:solidFill>
              </a:rPr>
              <a:t> </a:t>
            </a:r>
            <a:endParaRPr sz="2800" lang="ru-RU">
              <a:solidFill>
                <a:srgbClr val="000000"/>
              </a:solidFill>
            </a:endParaRPr>
          </a:p>
          <a:p>
            <a:r>
              <a:rPr sz="1800" lang="ru-RU">
                <a:solidFill>
                  <a:srgbClr val="000000"/>
                </a:solidFill>
              </a:rPr>
              <a:t>«Курица по-провански» </a:t>
            </a:r>
            <a:r>
              <a:rPr sz="1800" lang="en-US">
                <a:solidFill>
                  <a:srgbClr val="000000"/>
                </a:solidFill>
              </a:rPr>
              <a:t> </a:t>
            </a:r>
            <a:r>
              <a:rPr sz="1800" lang="en-US">
                <a:solidFill>
                  <a:srgbClr val="000000"/>
                </a:solidFill>
              </a:rPr>
              <a:t> </a:t>
            </a:r>
            <a:r>
              <a:rPr sz="1800" lang="ru-RU">
                <a:solidFill>
                  <a:srgbClr val="000000"/>
                </a:solidFill>
              </a:rPr>
              <a:t>«Медовые ножки» </a:t>
            </a:r>
            <a:r>
              <a:rPr sz="1800" lang="en-US">
                <a:solidFill>
                  <a:srgbClr val="000000"/>
                </a:solidFill>
              </a:rPr>
              <a:t> </a:t>
            </a:r>
            <a:r>
              <a:rPr sz="1800" lang="en-US">
                <a:solidFill>
                  <a:srgbClr val="000000"/>
                </a:solidFill>
              </a:rPr>
              <a:t> </a:t>
            </a:r>
            <a:r>
              <a:rPr sz="1800" lang="ru-RU">
                <a:solidFill>
                  <a:srgbClr val="000000"/>
                </a:solidFill>
              </a:rPr>
              <a:t>«</a:t>
            </a:r>
            <a:r>
              <a:rPr sz="1800" lang="ru-RU">
                <a:solidFill>
                  <a:srgbClr val="000000"/>
                </a:solidFill>
              </a:rPr>
              <a:t>Запеченая курица с аджикой»</a:t>
            </a:r>
            <a:r>
              <a:rPr sz="2800" lang="ru-RU">
                <a:solidFill>
                  <a:srgbClr val="000000"/>
                </a:solidFill>
              </a:rPr>
              <a:t/>
            </a:r>
            <a:endParaRPr sz="2800" lang="ru-RU">
              <a:solidFill>
                <a:srgbClr val="000000"/>
              </a:solidFill>
            </a:endParaRPr>
          </a:p>
        </p:txBody>
      </p:sp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2"/>
          <a:srcRect l="15728" t="0" r="0" b="1"/>
          <a:stretch>
            <a:fillRect/>
          </a:stretch>
        </p:blipFill>
        <p:spPr>
          <a:xfrm>
            <a:off x="5937571" y="3260374"/>
            <a:ext cx="2466799" cy="1940697"/>
          </a:xfrm>
          <a:prstGeom prst="rect"/>
        </p:spPr>
      </p:pic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3"/>
          <a:srcRect l="0" t="0" r="0" b="8113"/>
          <a:stretch>
            <a:fillRect/>
          </a:stretch>
        </p:blipFill>
        <p:spPr>
          <a:xfrm>
            <a:off x="3442567" y="3260374"/>
            <a:ext cx="2062173" cy="2009808"/>
          </a:xfrm>
          <a:prstGeom prst="rect"/>
        </p:spPr>
      </p:pic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4"/>
          <a:srcRect l="6788" t="0" r="10430" b="0"/>
          <a:stretch>
            <a:fillRect/>
          </a:stretch>
        </p:blipFill>
        <p:spPr>
          <a:xfrm>
            <a:off x="874531" y="3260373"/>
            <a:ext cx="2242031" cy="2023419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-239405"/>
            <a:ext cx="9144000" cy="7682887"/>
          </a:xfrm>
          <a:prstGeom prst="rect"/>
        </p:spPr>
      </p:pic>
      <p:sp>
        <p:nvSpPr>
          <p:cNvPr id="1048659" name=""/>
          <p:cNvSpPr txBox="1"/>
          <p:nvPr/>
        </p:nvSpPr>
        <p:spPr>
          <a:xfrm>
            <a:off x="2719761" y="474987"/>
            <a:ext cx="4432934" cy="574040"/>
          </a:xfrm>
          <a:prstGeom prst="rect"/>
        </p:spPr>
        <p:txBody>
          <a:bodyPr rtlCol="0" wrap="square">
            <a:spAutoFit/>
          </a:bodyPr>
          <a:p>
            <a:r>
              <a:rPr altLang="en-US" b="1" sz="3200" lang="ru-RU" u="sng">
                <a:solidFill>
                  <a:srgbClr val="000000"/>
                </a:solidFill>
              </a:rPr>
              <a:t>В</a:t>
            </a:r>
            <a:r>
              <a:rPr altLang="en-US" b="1" sz="3200" lang="ru-RU" u="sng">
                <a:solidFill>
                  <a:srgbClr val="000000"/>
                </a:solidFill>
              </a:rPr>
              <a:t>ы</a:t>
            </a:r>
            <a:r>
              <a:rPr altLang="en-US" b="1" sz="3200" lang="ru-RU" u="sng">
                <a:solidFill>
                  <a:srgbClr val="000000"/>
                </a:solidFill>
              </a:rPr>
              <a:t>б</a:t>
            </a:r>
            <a:r>
              <a:rPr altLang="en-US" b="1" sz="3200" lang="ru-RU" u="sng">
                <a:solidFill>
                  <a:srgbClr val="000000"/>
                </a:solidFill>
              </a:rPr>
              <a:t>о</a:t>
            </a:r>
            <a:r>
              <a:rPr altLang="en-US" b="1" sz="3200" lang="ru-RU" u="sng">
                <a:solidFill>
                  <a:srgbClr val="000000"/>
                </a:solidFill>
              </a:rPr>
              <a:t>р</a:t>
            </a:r>
            <a:r>
              <a:rPr altLang="en-US" b="1" sz="3200" lang="en-US" u="sng">
                <a:solidFill>
                  <a:srgbClr val="000000"/>
                </a:solidFill>
              </a:rPr>
              <a:t> </a:t>
            </a:r>
            <a:r>
              <a:rPr altLang="en-US" b="1" sz="3200" lang="ru-RU" u="sng">
                <a:solidFill>
                  <a:srgbClr val="000000"/>
                </a:solidFill>
              </a:rPr>
              <a:t>лучш</a:t>
            </a:r>
            <a:r>
              <a:rPr altLang="en-US" b="1" sz="3200" lang="ru-RU" u="sng">
                <a:solidFill>
                  <a:srgbClr val="000000"/>
                </a:solidFill>
              </a:rPr>
              <a:t>е</a:t>
            </a:r>
            <a:r>
              <a:rPr altLang="en-US" b="1" sz="3200" lang="ru-RU" u="sng">
                <a:solidFill>
                  <a:srgbClr val="000000"/>
                </a:solidFill>
              </a:rPr>
              <a:t>й</a:t>
            </a:r>
            <a:r>
              <a:rPr altLang="en-US" b="1" sz="3200" lang="en-US" u="sng">
                <a:solidFill>
                  <a:srgbClr val="000000"/>
                </a:solidFill>
              </a:rPr>
              <a:t> </a:t>
            </a:r>
            <a:r>
              <a:rPr altLang="en-US" b="1" sz="3200" lang="ru-RU" u="sng">
                <a:solidFill>
                  <a:srgbClr val="000000"/>
                </a:solidFill>
              </a:rPr>
              <a:t>и</a:t>
            </a:r>
            <a:r>
              <a:rPr altLang="en-US" b="1" sz="3200" lang="ru-RU" u="sng">
                <a:solidFill>
                  <a:srgbClr val="000000"/>
                </a:solidFill>
              </a:rPr>
              <a:t>д</a:t>
            </a:r>
            <a:r>
              <a:rPr altLang="en-US" b="1" sz="3200" lang="ru-RU" u="sng">
                <a:solidFill>
                  <a:srgbClr val="000000"/>
                </a:solidFill>
              </a:rPr>
              <a:t>е</a:t>
            </a:r>
            <a:r>
              <a:rPr altLang="en-US" b="1" sz="3200" lang="ru-RU" u="sng">
                <a:solidFill>
                  <a:srgbClr val="000000"/>
                </a:solidFill>
              </a:rPr>
              <a:t>и</a:t>
            </a:r>
            <a:endParaRPr b="1" sz="3200" lang="ru-RU" u="sng">
              <a:solidFill>
                <a:srgbClr val="000000"/>
              </a:solidFill>
            </a:endParaRPr>
          </a:p>
        </p:txBody>
      </p:sp>
      <p:graphicFrame>
        <p:nvGraphicFramePr>
          <p:cNvPr id="4194304" name=""/>
          <p:cNvGraphicFramePr>
            <a:graphicFrameLocks/>
          </p:cNvGraphicFramePr>
          <p:nvPr/>
        </p:nvGraphicFramePr>
        <p:xfrm>
          <a:off x="1142999" y="1376997"/>
          <a:ext cx="6858000" cy="4450080"/>
        </p:xfrm>
        <a:graphic>
          <a:graphicData uri="http://schemas.openxmlformats.org/drawingml/2006/table">
            <a:tbl>
              <a:tblPr firstRow="1" bandRow="1">
                <a:tableStyleId>{BC89EF96-8CEA-46FF-86C4-4CE0E7609803}</a:tableStyleId>
              </a:tblPr>
              <a:tblGrid>
                <a:gridCol w="1714500"/>
                <a:gridCol w="1714500"/>
                <a:gridCol w="1714500"/>
                <a:gridCol w="1714500"/>
              </a:tblGrid>
              <a:tr h="741680">
                <a:tc>
                  <a:txBody>
                    <a:bodyPr/>
                    <a:lstStyle/>
                    <a:p>
                      <a:r>
                        <a:rPr altLang="en-US" b="0" lang="ru-RU"/>
                        <a:t>Н</a:t>
                      </a:r>
                      <a:r>
                        <a:rPr altLang="en-US" b="0" lang="ru-RU"/>
                        <a:t>а</a:t>
                      </a:r>
                      <a:r>
                        <a:rPr altLang="en-US" b="0" lang="ru-RU"/>
                        <a:t>з</a:t>
                      </a:r>
                      <a:r>
                        <a:rPr altLang="en-US" b="0" lang="ru-RU"/>
                        <a:t>в</a:t>
                      </a:r>
                      <a:r>
                        <a:rPr altLang="en-US" b="0" lang="ru-RU"/>
                        <a:t>а</a:t>
                      </a:r>
                      <a:r>
                        <a:rPr altLang="en-US" b="0" lang="ru-RU"/>
                        <a:t>н</a:t>
                      </a:r>
                      <a:r>
                        <a:rPr altLang="en-US" b="0" lang="ru-RU"/>
                        <a:t>и</a:t>
                      </a:r>
                      <a:r>
                        <a:rPr altLang="en-US" b="0" lang="ru-RU"/>
                        <a:t>е</a:t>
                      </a:r>
                      <a:r>
                        <a:rPr altLang="en-US" b="0" lang="en-US"/>
                        <a:t> </a:t>
                      </a:r>
                      <a:r>
                        <a:rPr altLang="en-US" b="0" lang="ru-RU"/>
                        <a:t>б</a:t>
                      </a:r>
                      <a:r>
                        <a:rPr altLang="en-US" b="0" lang="ru-RU"/>
                        <a:t>л</a:t>
                      </a:r>
                      <a:r>
                        <a:rPr altLang="en-US" b="0" lang="ru-RU"/>
                        <a:t>ю</a:t>
                      </a:r>
                      <a:r>
                        <a:rPr altLang="en-US" b="0" lang="ru-RU"/>
                        <a:t>д</a:t>
                      </a:r>
                      <a:r>
                        <a:rPr altLang="en-US" b="0" lang="ru-RU"/>
                        <a:t>а</a:t>
                      </a:r>
                      <a:r>
                        <a:rPr altLang="en-US" b="0" lang="en-US"/>
                        <a:t> </a:t>
                      </a:r>
                      <a:r>
                        <a:rPr altLang="en-US" b="0" lang="ru-RU"/>
                        <a:t>и</a:t>
                      </a:r>
                      <a:r>
                        <a:rPr altLang="en-US" b="0" lang="ru-RU"/>
                        <a:t>з</a:t>
                      </a:r>
                      <a:r>
                        <a:rPr altLang="en-US" b="0" lang="en-US"/>
                        <a:t> </a:t>
                      </a:r>
                      <a:r>
                        <a:rPr altLang="en-US" b="0" lang="ru-RU"/>
                        <a:t>к</a:t>
                      </a:r>
                      <a:r>
                        <a:rPr altLang="en-US" b="0" lang="ru-RU"/>
                        <a:t>у</a:t>
                      </a:r>
                      <a:r>
                        <a:rPr altLang="en-US" b="0" lang="ru-RU"/>
                        <a:t>рицы</a:t>
                      </a:r>
                      <a:r>
                        <a:rPr altLang="en-US" b="0" lang="en-US"/>
                        <a:t>/</a:t>
                      </a:r>
                      <a:r>
                        <a:rPr altLang="en-US" b="0" lang="ru-RU"/>
                        <a:t>к</a:t>
                      </a:r>
                      <a:r>
                        <a:rPr altLang="en-US" b="0" lang="ru-RU"/>
                        <a:t>р</a:t>
                      </a:r>
                      <a:r>
                        <a:rPr altLang="en-US" b="0" lang="ru-RU"/>
                        <a:t>и</a:t>
                      </a:r>
                      <a:r>
                        <a:rPr altLang="en-US" b="0" lang="ru-RU"/>
                        <a:t>т</a:t>
                      </a:r>
                      <a:r>
                        <a:rPr altLang="en-US" b="0" lang="ru-RU"/>
                        <a:t>е</a:t>
                      </a:r>
                      <a:r>
                        <a:rPr altLang="en-US" b="0" lang="ru-RU"/>
                        <a:t>р</a:t>
                      </a:r>
                      <a:r>
                        <a:rPr altLang="en-US" b="0" lang="ru-RU"/>
                        <a:t>и</a:t>
                      </a:r>
                      <a:r>
                        <a:rPr altLang="en-US" b="0" lang="ru-RU"/>
                        <a:t>и</a:t>
                      </a:r>
                      <a:endParaRPr altLang="en-US"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altLang="en-US" b="0" lang="en-US"/>
                        <a:t>"</a:t>
                      </a:r>
                      <a:r>
                        <a:rPr altLang="en-US" b="0" lang="ru-RU"/>
                        <a:t>К</a:t>
                      </a:r>
                      <a:r>
                        <a:rPr altLang="en-US" b="0" lang="ru-RU"/>
                        <a:t>у</a:t>
                      </a:r>
                      <a:r>
                        <a:rPr altLang="en-US" b="0" lang="ru-RU"/>
                        <a:t>р</a:t>
                      </a:r>
                      <a:r>
                        <a:rPr altLang="en-US" b="0" lang="ru-RU"/>
                        <a:t>и</a:t>
                      </a:r>
                      <a:r>
                        <a:rPr altLang="en-US" b="0" lang="ru-RU"/>
                        <a:t>ц</a:t>
                      </a:r>
                      <a:r>
                        <a:rPr altLang="en-US" b="0" lang="ru-RU"/>
                        <a:t>а</a:t>
                      </a:r>
                      <a:r>
                        <a:rPr altLang="en-US" b="0" lang="en-US"/>
                        <a:t> </a:t>
                      </a:r>
                      <a:r>
                        <a:rPr altLang="en-US" b="0" lang="ru-RU"/>
                        <a:t>п</a:t>
                      </a:r>
                      <a:r>
                        <a:rPr altLang="en-US" b="0" lang="ru-RU"/>
                        <a:t>о</a:t>
                      </a:r>
                      <a:r>
                        <a:rPr altLang="en-US" b="0" lang="en-US"/>
                        <a:t>-</a:t>
                      </a:r>
                      <a:r>
                        <a:rPr altLang="en-US" b="0" lang="ru-RU"/>
                        <a:t>п</a:t>
                      </a:r>
                      <a:r>
                        <a:rPr altLang="en-US" b="0" lang="ru-RU"/>
                        <a:t>р</a:t>
                      </a:r>
                      <a:r>
                        <a:rPr altLang="en-US" b="0" lang="ru-RU"/>
                        <a:t>о</a:t>
                      </a:r>
                      <a:r>
                        <a:rPr altLang="en-US" b="0" lang="ru-RU"/>
                        <a:t>в</a:t>
                      </a:r>
                      <a:r>
                        <a:rPr altLang="en-US" b="0" lang="ru-RU"/>
                        <a:t>а</a:t>
                      </a:r>
                      <a:r>
                        <a:rPr altLang="en-US" b="0" lang="ru-RU"/>
                        <a:t>н</a:t>
                      </a:r>
                      <a:r>
                        <a:rPr altLang="en-US" b="0" lang="ru-RU"/>
                        <a:t>с</a:t>
                      </a:r>
                      <a:r>
                        <a:rPr altLang="en-US" b="0" lang="ru-RU"/>
                        <a:t>к</a:t>
                      </a:r>
                      <a:r>
                        <a:rPr altLang="en-US" b="0" lang="ru-RU"/>
                        <a:t>и</a:t>
                      </a:r>
                      <a:r>
                        <a:rPr altLang="en-US" b="0" lang="en-US"/>
                        <a:t>"</a:t>
                      </a:r>
                      <a:endParaRPr altLang="en-US"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altLang="en-US" b="0" lang="en-US"/>
                        <a:t>"</a:t>
                      </a:r>
                      <a:r>
                        <a:rPr altLang="en-US" b="0" lang="ru-RU"/>
                        <a:t>М</a:t>
                      </a:r>
                      <a:r>
                        <a:rPr altLang="en-US" b="0" lang="ru-RU"/>
                        <a:t>е</a:t>
                      </a:r>
                      <a:r>
                        <a:rPr altLang="en-US" b="0" lang="ru-RU"/>
                        <a:t>д</a:t>
                      </a:r>
                      <a:r>
                        <a:rPr altLang="en-US" b="0" lang="ru-RU"/>
                        <a:t>о</a:t>
                      </a:r>
                      <a:r>
                        <a:rPr altLang="en-US" b="0" lang="ru-RU"/>
                        <a:t>в</a:t>
                      </a:r>
                      <a:r>
                        <a:rPr altLang="en-US" b="0" lang="ru-RU"/>
                        <a:t>ы</a:t>
                      </a:r>
                      <a:r>
                        <a:rPr altLang="en-US" b="0" lang="ru-RU"/>
                        <a:t>е</a:t>
                      </a:r>
                      <a:r>
                        <a:rPr altLang="en-US" b="0" lang="en-US"/>
                        <a:t> </a:t>
                      </a:r>
                      <a:r>
                        <a:rPr altLang="en-US" b="0" lang="ru-RU"/>
                        <a:t>н</a:t>
                      </a:r>
                      <a:r>
                        <a:rPr altLang="en-US" b="0" lang="ru-RU"/>
                        <a:t>о</a:t>
                      </a:r>
                      <a:r>
                        <a:rPr altLang="en-US" b="0" lang="ru-RU"/>
                        <a:t>ж</a:t>
                      </a:r>
                      <a:r>
                        <a:rPr altLang="en-US" b="0" lang="ru-RU"/>
                        <a:t>к</a:t>
                      </a:r>
                      <a:r>
                        <a:rPr altLang="en-US" b="0" lang="ru-RU"/>
                        <a:t>и</a:t>
                      </a:r>
                      <a:r>
                        <a:rPr altLang="en-US" b="0" lang="en-US"/>
                        <a:t>"</a:t>
                      </a:r>
                      <a:endParaRPr altLang="en-US" b="0"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altLang="en-US" lang="en-US"/>
                        <a:t>"</a:t>
                      </a:r>
                      <a:r>
                        <a:rPr altLang="en-US" b="0" lang="ru-RU"/>
                        <a:t>З</a:t>
                      </a:r>
                      <a:r>
                        <a:rPr altLang="en-US" b="0" lang="ru-RU"/>
                        <a:t>а</a:t>
                      </a:r>
                      <a:r>
                        <a:rPr altLang="en-US" b="0" lang="ru-RU"/>
                        <a:t>п</a:t>
                      </a:r>
                      <a:r>
                        <a:rPr altLang="en-US" b="0" lang="ru-RU"/>
                        <a:t>е</a:t>
                      </a:r>
                      <a:r>
                        <a:rPr altLang="en-US" b="0" lang="ru-RU"/>
                        <a:t>ч</a:t>
                      </a:r>
                      <a:r>
                        <a:rPr altLang="en-US" b="0" lang="ru-RU"/>
                        <a:t>е</a:t>
                      </a:r>
                      <a:r>
                        <a:rPr altLang="en-US" b="0" lang="ru-RU"/>
                        <a:t>н</a:t>
                      </a:r>
                      <a:r>
                        <a:rPr altLang="en-US" b="0" lang="ru-RU"/>
                        <a:t>а</a:t>
                      </a:r>
                      <a:r>
                        <a:rPr altLang="en-US" b="0" lang="ru-RU"/>
                        <a:t>я</a:t>
                      </a:r>
                      <a:r>
                        <a:rPr altLang="en-US" b="0" lang="en-US"/>
                        <a:t> </a:t>
                      </a:r>
                      <a:r>
                        <a:rPr altLang="en-US" b="0" lang="ru-RU"/>
                        <a:t>к</a:t>
                      </a:r>
                      <a:r>
                        <a:rPr altLang="en-US" b="0" lang="ru-RU"/>
                        <a:t>у</a:t>
                      </a:r>
                      <a:r>
                        <a:rPr altLang="en-US" b="0" lang="ru-RU"/>
                        <a:t>р</a:t>
                      </a:r>
                      <a:r>
                        <a:rPr altLang="en-US" b="0" lang="ru-RU"/>
                        <a:t>и</a:t>
                      </a:r>
                      <a:r>
                        <a:rPr altLang="en-US" b="0" lang="ru-RU"/>
                        <a:t>ц</a:t>
                      </a:r>
                      <a:r>
                        <a:rPr altLang="en-US" b="0" lang="ru-RU"/>
                        <a:t>а</a:t>
                      </a:r>
                      <a:r>
                        <a:rPr altLang="en-US" b="0" lang="en-US"/>
                        <a:t> </a:t>
                      </a:r>
                      <a:r>
                        <a:rPr altLang="en-US" b="0" lang="ru-RU"/>
                        <a:t>с</a:t>
                      </a:r>
                      <a:r>
                        <a:rPr altLang="en-US" b="0" lang="en-US"/>
                        <a:t> </a:t>
                      </a:r>
                      <a:r>
                        <a:rPr altLang="en-US" b="0" lang="ru-RU"/>
                        <a:t>а</a:t>
                      </a:r>
                      <a:r>
                        <a:rPr altLang="en-US" b="0" lang="ru-RU"/>
                        <a:t>д</a:t>
                      </a:r>
                      <a:r>
                        <a:rPr altLang="en-US" b="0" lang="ru-RU"/>
                        <a:t>ж</a:t>
                      </a:r>
                      <a:r>
                        <a:rPr altLang="en-US" b="0" lang="ru-RU"/>
                        <a:t>и</a:t>
                      </a:r>
                      <a:r>
                        <a:rPr altLang="en-US" b="0" lang="ru-RU"/>
                        <a:t>к</a:t>
                      </a:r>
                      <a:r>
                        <a:rPr altLang="en-US" b="0" lang="ru-RU"/>
                        <a:t>о</a:t>
                      </a:r>
                      <a:r>
                        <a:rPr altLang="en-US" b="0" lang="ru-RU"/>
                        <a:t>й</a:t>
                      </a:r>
                      <a:r>
                        <a:rPr altLang="en-US" b="0" lang="en-US"/>
                        <a:t>"</a:t>
                      </a:r>
                      <a:endParaRPr altLang="en-US" lang="ru-RU"/>
                    </a:p>
                  </a:txBody>
                  <a:tcPr/>
                </a:tc>
              </a:tr>
              <a:tr h="741680">
                <a:tc>
                  <a:txBody>
                    <a:bodyPr/>
                    <a:lstStyle/>
                    <a:p>
                      <a:r>
                        <a:rPr altLang="en-US" lang="ru-RU"/>
                        <a:t>в</a:t>
                      </a:r>
                      <a:r>
                        <a:rPr altLang="en-US" lang="ru-RU"/>
                        <a:t>к</a:t>
                      </a:r>
                      <a:r>
                        <a:rPr altLang="en-US" lang="ru-RU"/>
                        <a:t>у</a:t>
                      </a:r>
                      <a:r>
                        <a:rPr altLang="en-US" lang="ru-RU"/>
                        <a:t>с</a:t>
                      </a:r>
                      <a:r>
                        <a:rPr altLang="en-US" lang="ru-RU"/>
                        <a:t>н</a:t>
                      </a:r>
                      <a:r>
                        <a:rPr altLang="en-US" lang="ru-RU"/>
                        <a:t>о</a:t>
                      </a:r>
                      <a:endParaRPr altLang="en-US"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altLang="en-US" lang="en-US"/>
                        <a:t>+</a:t>
                      </a:r>
                      <a:endParaRPr altLang="en-US"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altLang="en-US" lang="en-US"/>
                        <a:t>+</a:t>
                      </a:r>
                      <a:endParaRPr altLang="en-US"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altLang="en-US" lang="en-US"/>
                        <a:t>+</a:t>
                      </a:r>
                      <a:endParaRPr altLang="en-US" lang="ru-RU"/>
                    </a:p>
                  </a:txBody>
                  <a:tcPr/>
                </a:tc>
              </a:tr>
              <a:tr h="741680">
                <a:tc>
                  <a:txBody>
                    <a:bodyPr/>
                    <a:lstStyle/>
                    <a:p>
                      <a:r>
                        <a:rPr altLang="en-US" lang="ru-RU"/>
                        <a:t>П</a:t>
                      </a:r>
                      <a:r>
                        <a:rPr altLang="en-US" lang="ru-RU"/>
                        <a:t>о</a:t>
                      </a:r>
                      <a:r>
                        <a:rPr altLang="en-US" lang="ru-RU"/>
                        <a:t>л</a:t>
                      </a:r>
                      <a:r>
                        <a:rPr altLang="en-US" lang="ru-RU"/>
                        <a:t>е</a:t>
                      </a:r>
                      <a:r>
                        <a:rPr altLang="en-US" lang="ru-RU"/>
                        <a:t>з</a:t>
                      </a:r>
                      <a:r>
                        <a:rPr altLang="en-US" lang="ru-RU"/>
                        <a:t>н</a:t>
                      </a:r>
                      <a:r>
                        <a:rPr altLang="en-US" lang="ru-RU"/>
                        <a:t>о</a:t>
                      </a:r>
                      <a:endParaRPr altLang="en-US"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altLang="en-US" lang="en-US"/>
                        <a:t>+</a:t>
                      </a:r>
                      <a:endParaRPr altLang="en-US"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altLang="en-US" lang="en-US"/>
                        <a:t>+</a:t>
                      </a:r>
                      <a:endParaRPr altLang="en-US"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altLang="en-US" lang="en-US"/>
                        <a:t>+</a:t>
                      </a:r>
                      <a:endParaRPr altLang="en-US" lang="ru-RU"/>
                    </a:p>
                  </a:txBody>
                  <a:tcPr/>
                </a:tc>
              </a:tr>
              <a:tr h="741680">
                <a:tc>
                  <a:txBody>
                    <a:bodyPr/>
                    <a:lstStyle/>
                    <a:p>
                      <a:r>
                        <a:rPr altLang="en-US" lang="ru-RU"/>
                        <a:t>Н</a:t>
                      </a:r>
                      <a:r>
                        <a:rPr altLang="en-US" lang="ru-RU"/>
                        <a:t>е</a:t>
                      </a:r>
                      <a:r>
                        <a:rPr altLang="en-US" lang="en-US"/>
                        <a:t> </a:t>
                      </a:r>
                      <a:r>
                        <a:rPr altLang="en-US" lang="ru-RU"/>
                        <a:t>д</a:t>
                      </a:r>
                      <a:r>
                        <a:rPr altLang="en-US" lang="ru-RU"/>
                        <a:t>о</a:t>
                      </a:r>
                      <a:r>
                        <a:rPr altLang="en-US" lang="ru-RU"/>
                        <a:t>р</a:t>
                      </a:r>
                      <a:r>
                        <a:rPr altLang="en-US" lang="ru-RU"/>
                        <a:t>о</a:t>
                      </a:r>
                      <a:r>
                        <a:rPr altLang="en-US" lang="ru-RU"/>
                        <a:t>г</a:t>
                      </a:r>
                      <a:r>
                        <a:rPr altLang="en-US" lang="ru-RU"/>
                        <a:t>о</a:t>
                      </a:r>
                      <a:endParaRPr altLang="en-US"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altLang="en-US" lang="en-US"/>
                        <a:t>-</a:t>
                      </a:r>
                      <a:endParaRPr altLang="en-US"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altLang="en-US" lang="en-US"/>
                        <a:t>+</a:t>
                      </a:r>
                      <a:endParaRPr altLang="en-US"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altLang="en-US" lang="en-US"/>
                        <a:t>-</a:t>
                      </a:r>
                      <a:endParaRPr altLang="en-US" lang="ru-RU"/>
                    </a:p>
                  </a:txBody>
                  <a:tcPr/>
                </a:tc>
              </a:tr>
              <a:tr h="741680">
                <a:tc>
                  <a:txBody>
                    <a:bodyPr/>
                    <a:lstStyle/>
                    <a:p>
                      <a:r>
                        <a:rPr altLang="en-US" lang="ru-RU"/>
                        <a:t>Б</a:t>
                      </a:r>
                      <a:r>
                        <a:rPr altLang="en-US" lang="ru-RU"/>
                        <a:t>ы</a:t>
                      </a:r>
                      <a:r>
                        <a:rPr altLang="en-US" lang="ru-RU"/>
                        <a:t>с</a:t>
                      </a:r>
                      <a:r>
                        <a:rPr altLang="en-US" lang="ru-RU"/>
                        <a:t>т</a:t>
                      </a:r>
                      <a:r>
                        <a:rPr altLang="en-US" lang="ru-RU"/>
                        <a:t>р</a:t>
                      </a:r>
                      <a:r>
                        <a:rPr altLang="en-US" lang="ru-RU"/>
                        <a:t>о</a:t>
                      </a:r>
                      <a:r>
                        <a:rPr altLang="en-US" lang="en-US"/>
                        <a:t> </a:t>
                      </a:r>
                      <a:r>
                        <a:rPr altLang="en-US" lang="ru-RU"/>
                        <a:t>в</a:t>
                      </a:r>
                      <a:r>
                        <a:rPr altLang="en-US" lang="en-US"/>
                        <a:t> </a:t>
                      </a:r>
                      <a:r>
                        <a:rPr altLang="en-US" lang="ru-RU"/>
                        <a:t>п</a:t>
                      </a:r>
                      <a:r>
                        <a:rPr altLang="en-US" lang="ru-RU"/>
                        <a:t>р</a:t>
                      </a:r>
                      <a:r>
                        <a:rPr altLang="en-US" lang="ru-RU"/>
                        <a:t>и</a:t>
                      </a:r>
                      <a:r>
                        <a:rPr altLang="en-US" lang="ru-RU"/>
                        <a:t>г</a:t>
                      </a:r>
                      <a:r>
                        <a:rPr altLang="en-US" lang="ru-RU"/>
                        <a:t>о</a:t>
                      </a:r>
                      <a:r>
                        <a:rPr altLang="en-US" lang="ru-RU"/>
                        <a:t>т</a:t>
                      </a:r>
                      <a:r>
                        <a:rPr altLang="en-US" lang="ru-RU"/>
                        <a:t>о</a:t>
                      </a:r>
                      <a:r>
                        <a:rPr altLang="en-US" lang="ru-RU"/>
                        <a:t>в</a:t>
                      </a:r>
                      <a:r>
                        <a:rPr altLang="en-US" lang="ru-RU"/>
                        <a:t>л</a:t>
                      </a:r>
                      <a:r>
                        <a:rPr altLang="en-US" lang="ru-RU"/>
                        <a:t>е</a:t>
                      </a:r>
                      <a:r>
                        <a:rPr altLang="en-US" lang="ru-RU"/>
                        <a:t>н</a:t>
                      </a:r>
                      <a:r>
                        <a:rPr altLang="en-US" lang="ru-RU"/>
                        <a:t>и</a:t>
                      </a:r>
                      <a:r>
                        <a:rPr altLang="en-US" lang="ru-RU"/>
                        <a:t>и</a:t>
                      </a:r>
                      <a:endParaRPr altLang="en-US"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altLang="en-US" lang="en-US"/>
                        <a:t>-</a:t>
                      </a:r>
                      <a:r>
                        <a:rPr altLang="en-US" lang="en-US"/>
                        <a:t>-</a:t>
                      </a:r>
                      <a:endParaRPr altLang="en-US"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altLang="en-US" lang="en-US"/>
                        <a:t>+</a:t>
                      </a:r>
                      <a:endParaRPr altLang="en-US"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altLang="en-US" lang="en-US"/>
                        <a:t>-</a:t>
                      </a:r>
                      <a:endParaRPr altLang="en-US" lang="ru-RU"/>
                    </a:p>
                  </a:txBody>
                  <a:tcPr/>
                </a:tc>
              </a:tr>
              <a:tr h="741680">
                <a:tc>
                  <a:txBody>
                    <a:bodyPr/>
                    <a:lstStyle/>
                    <a:p>
                      <a:r>
                        <a:rPr altLang="en-US" lang="ru-RU"/>
                        <a:t>И</a:t>
                      </a:r>
                      <a:r>
                        <a:rPr altLang="en-US" lang="ru-RU"/>
                        <a:t>т</a:t>
                      </a:r>
                      <a:r>
                        <a:rPr altLang="en-US" lang="ru-RU"/>
                        <a:t>о</a:t>
                      </a:r>
                      <a:r>
                        <a:rPr altLang="en-US" lang="ru-RU"/>
                        <a:t>г</a:t>
                      </a:r>
                      <a:endParaRPr altLang="en-US"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altLang="en-US" lang="en-US"/>
                        <a:t>2</a:t>
                      </a:r>
                      <a:endParaRPr altLang="en-US"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altLang="en-US" lang="en-US"/>
                        <a:t>4</a:t>
                      </a:r>
                      <a:endParaRPr altLang="en-US"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altLang="en-US" lang="en-US"/>
                        <a:t>2</a:t>
                      </a:r>
                      <a:endParaRPr altLang="en-US"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-239405"/>
            <a:ext cx="9144000" cy="7682887"/>
          </a:xfrm>
          <a:prstGeom prst="rect"/>
        </p:spPr>
      </p:pic>
      <p:sp>
        <p:nvSpPr>
          <p:cNvPr id="1048660" name=""/>
          <p:cNvSpPr txBox="1"/>
          <p:nvPr/>
        </p:nvSpPr>
        <p:spPr>
          <a:xfrm>
            <a:off x="2540084" y="386990"/>
            <a:ext cx="5783117" cy="574040"/>
          </a:xfrm>
          <a:prstGeom prst="rect"/>
        </p:spPr>
        <p:txBody>
          <a:bodyPr rtlCol="0" wrap="square">
            <a:spAutoFit/>
          </a:bodyPr>
          <a:p>
            <a:r>
              <a:rPr altLang="en-US" b="1" sz="3200" lang="ru-RU" u="sng">
                <a:solidFill>
                  <a:srgbClr val="000000"/>
                </a:solidFill>
              </a:rPr>
              <a:t>П</a:t>
            </a:r>
            <a:r>
              <a:rPr altLang="en-US" b="1" sz="3200" lang="ru-RU" u="sng">
                <a:solidFill>
                  <a:srgbClr val="000000"/>
                </a:solidFill>
              </a:rPr>
              <a:t>р</a:t>
            </a:r>
            <a:r>
              <a:rPr altLang="en-US" b="1" sz="3200" lang="ru-RU" u="sng">
                <a:solidFill>
                  <a:srgbClr val="000000"/>
                </a:solidFill>
              </a:rPr>
              <a:t>и</a:t>
            </a:r>
            <a:r>
              <a:rPr altLang="en-US" b="1" sz="3200" lang="ru-RU" u="sng">
                <a:solidFill>
                  <a:srgbClr val="000000"/>
                </a:solidFill>
              </a:rPr>
              <a:t>г</a:t>
            </a:r>
            <a:r>
              <a:rPr altLang="en-US" b="1" sz="3200" lang="ru-RU" u="sng">
                <a:solidFill>
                  <a:srgbClr val="000000"/>
                </a:solidFill>
              </a:rPr>
              <a:t>о</a:t>
            </a:r>
            <a:r>
              <a:rPr altLang="en-US" b="1" sz="3200" lang="ru-RU" u="sng">
                <a:solidFill>
                  <a:srgbClr val="000000"/>
                </a:solidFill>
              </a:rPr>
              <a:t>т</a:t>
            </a:r>
            <a:r>
              <a:rPr altLang="en-US" b="1" sz="3200" lang="ru-RU" u="sng">
                <a:solidFill>
                  <a:srgbClr val="000000"/>
                </a:solidFill>
              </a:rPr>
              <a:t>о</a:t>
            </a:r>
            <a:r>
              <a:rPr altLang="en-US" b="1" sz="3200" lang="ru-RU" u="sng">
                <a:solidFill>
                  <a:srgbClr val="000000"/>
                </a:solidFill>
              </a:rPr>
              <a:t>в</a:t>
            </a:r>
            <a:r>
              <a:rPr altLang="en-US" b="1" sz="3200" lang="ru-RU" u="sng">
                <a:solidFill>
                  <a:srgbClr val="000000"/>
                </a:solidFill>
              </a:rPr>
              <a:t>л</a:t>
            </a:r>
            <a:r>
              <a:rPr altLang="en-US" b="1" sz="3200" lang="ru-RU" u="sng">
                <a:solidFill>
                  <a:srgbClr val="000000"/>
                </a:solidFill>
              </a:rPr>
              <a:t>е</a:t>
            </a:r>
            <a:r>
              <a:rPr altLang="en-US" b="1" sz="3200" lang="ru-RU" u="sng">
                <a:solidFill>
                  <a:srgbClr val="000000"/>
                </a:solidFill>
              </a:rPr>
              <a:t>н</a:t>
            </a:r>
            <a:r>
              <a:rPr altLang="en-US" b="1" sz="3200" lang="ru-RU" u="sng">
                <a:solidFill>
                  <a:srgbClr val="000000"/>
                </a:solidFill>
              </a:rPr>
              <a:t>и</a:t>
            </a:r>
            <a:r>
              <a:rPr altLang="en-US" b="1" sz="3200" lang="ru-RU" u="sng">
                <a:solidFill>
                  <a:srgbClr val="000000"/>
                </a:solidFill>
              </a:rPr>
              <a:t>е</a:t>
            </a:r>
            <a:r>
              <a:rPr altLang="en-US" b="1" sz="3200" lang="en-US" u="sng">
                <a:solidFill>
                  <a:srgbClr val="000000"/>
                </a:solidFill>
              </a:rPr>
              <a:t> </a:t>
            </a:r>
            <a:r>
              <a:rPr altLang="en-US" b="1" sz="3200" lang="ru-RU" u="sng">
                <a:solidFill>
                  <a:srgbClr val="000000"/>
                </a:solidFill>
              </a:rPr>
              <a:t>ножек</a:t>
            </a:r>
            <a:endParaRPr b="1" sz="3200" lang="ru-RU" u="sng">
              <a:solidFill>
                <a:srgbClr val="000000"/>
              </a:solidFill>
            </a:endParaRPr>
          </a:p>
        </p:txBody>
      </p:sp>
      <p:pic>
        <p:nvPicPr>
          <p:cNvPr id="2097166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2594332" y="2232242"/>
            <a:ext cx="4204118" cy="4187846"/>
          </a:xfrm>
          <a:prstGeom prst="rect"/>
        </p:spPr>
      </p:pic>
      <p:sp>
        <p:nvSpPr>
          <p:cNvPr id="1048661" name=""/>
          <p:cNvSpPr txBox="1"/>
          <p:nvPr/>
        </p:nvSpPr>
        <p:spPr>
          <a:xfrm>
            <a:off x="3295410" y="1341366"/>
            <a:ext cx="4000000" cy="510540"/>
          </a:xfrm>
          <a:prstGeom prst="rect"/>
        </p:spPr>
        <p:txBody>
          <a:bodyPr rtlCol="0" wrap="square">
            <a:spAutoFit/>
          </a:bodyPr>
          <a:p>
            <a:r>
              <a:rPr altLang="en-US" b="1" sz="2800" lang="en-US">
                <a:solidFill>
                  <a:srgbClr val="000000"/>
                </a:solidFill>
              </a:rPr>
              <a:t>2</a:t>
            </a:r>
            <a:r>
              <a:rPr altLang="en-US" b="1" sz="2800" lang="en-US">
                <a:solidFill>
                  <a:srgbClr val="000000"/>
                </a:solidFill>
              </a:rPr>
              <a:t>.</a:t>
            </a:r>
            <a:r>
              <a:rPr altLang="en-US" b="1" sz="2800" lang="en-US">
                <a:solidFill>
                  <a:srgbClr val="000000"/>
                </a:solidFill>
              </a:rPr>
              <a:t>1</a:t>
            </a:r>
            <a:r>
              <a:rPr altLang="en-US" b="1" sz="2800" lang="en-US">
                <a:solidFill>
                  <a:srgbClr val="000000"/>
                </a:solidFill>
              </a:rPr>
              <a:t> </a:t>
            </a:r>
            <a:r>
              <a:rPr altLang="en-US" b="1" sz="2800" lang="ru-RU">
                <a:solidFill>
                  <a:srgbClr val="000000"/>
                </a:solidFill>
              </a:rPr>
              <a:t>П</a:t>
            </a:r>
            <a:r>
              <a:rPr altLang="en-US" b="1" sz="2800" lang="ru-RU">
                <a:solidFill>
                  <a:srgbClr val="000000"/>
                </a:solidFill>
              </a:rPr>
              <a:t>е</a:t>
            </a:r>
            <a:r>
              <a:rPr altLang="en-US" b="1" sz="2800" lang="ru-RU">
                <a:solidFill>
                  <a:srgbClr val="000000"/>
                </a:solidFill>
              </a:rPr>
              <a:t>р</a:t>
            </a:r>
            <a:r>
              <a:rPr altLang="en-US" b="1" sz="2800" lang="ru-RU">
                <a:solidFill>
                  <a:srgbClr val="000000"/>
                </a:solidFill>
              </a:rPr>
              <a:t>в</a:t>
            </a:r>
            <a:r>
              <a:rPr altLang="en-US" b="1" sz="2800" lang="ru-RU">
                <a:solidFill>
                  <a:srgbClr val="000000"/>
                </a:solidFill>
              </a:rPr>
              <a:t>ы</a:t>
            </a:r>
            <a:r>
              <a:rPr altLang="en-US" b="1" sz="2800" lang="ru-RU">
                <a:solidFill>
                  <a:srgbClr val="000000"/>
                </a:solidFill>
              </a:rPr>
              <a:t>й</a:t>
            </a:r>
            <a:r>
              <a:rPr altLang="en-US" b="1" sz="2800" lang="en-US">
                <a:solidFill>
                  <a:srgbClr val="000000"/>
                </a:solidFill>
              </a:rPr>
              <a:t> </a:t>
            </a:r>
            <a:r>
              <a:rPr altLang="en-US" b="1" sz="2800" lang="ru-RU">
                <a:solidFill>
                  <a:srgbClr val="000000"/>
                </a:solidFill>
              </a:rPr>
              <a:t>ш</a:t>
            </a:r>
            <a:r>
              <a:rPr altLang="en-US" b="1" sz="2800" lang="ru-RU">
                <a:solidFill>
                  <a:srgbClr val="000000"/>
                </a:solidFill>
              </a:rPr>
              <a:t>а</a:t>
            </a:r>
            <a:r>
              <a:rPr altLang="en-US" b="1" sz="2800" lang="ru-RU">
                <a:solidFill>
                  <a:srgbClr val="000000"/>
                </a:solidFill>
              </a:rPr>
              <a:t>г</a:t>
            </a:r>
            <a:r>
              <a:rPr altLang="en-US" sz="2800" lang="en-US">
                <a:solidFill>
                  <a:srgbClr val="000000"/>
                </a:solidFill>
              </a:rPr>
              <a:t> </a:t>
            </a:r>
            <a:endParaRPr sz="2800"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-239405"/>
            <a:ext cx="9144000" cy="7682887"/>
          </a:xfrm>
          <a:prstGeom prst="rect"/>
        </p:spPr>
      </p:pic>
      <p:sp>
        <p:nvSpPr>
          <p:cNvPr id="1048662" name=""/>
          <p:cNvSpPr txBox="1"/>
          <p:nvPr/>
        </p:nvSpPr>
        <p:spPr>
          <a:xfrm>
            <a:off x="2572000" y="651289"/>
            <a:ext cx="4000000" cy="510539"/>
          </a:xfrm>
          <a:prstGeom prst="rect"/>
        </p:spPr>
        <p:txBody>
          <a:bodyPr rtlCol="0" wrap="square">
            <a:spAutoFit/>
          </a:bodyPr>
          <a:p>
            <a:pPr algn="ctr"/>
            <a:r>
              <a:rPr b="1" sz="2800" lang="en-US">
                <a:solidFill>
                  <a:srgbClr val="000000"/>
                </a:solidFill>
              </a:rPr>
              <a:t>2</a:t>
            </a:r>
            <a:r>
              <a:rPr b="1" sz="2800" lang="en-US">
                <a:solidFill>
                  <a:srgbClr val="000000"/>
                </a:solidFill>
              </a:rPr>
              <a:t>.</a:t>
            </a:r>
            <a:r>
              <a:rPr b="1" sz="2800" lang="en-US">
                <a:solidFill>
                  <a:srgbClr val="000000"/>
                </a:solidFill>
              </a:rPr>
              <a:t>2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altLang="en-US" b="1" sz="2800" lang="ru-RU">
                <a:solidFill>
                  <a:srgbClr val="000000"/>
                </a:solidFill>
              </a:rPr>
              <a:t>В</a:t>
            </a:r>
            <a:r>
              <a:rPr altLang="en-US" b="1" sz="2800" lang="ru-RU">
                <a:solidFill>
                  <a:srgbClr val="000000"/>
                </a:solidFill>
              </a:rPr>
              <a:t>т</a:t>
            </a:r>
            <a:r>
              <a:rPr altLang="en-US" b="1" sz="2800" lang="ru-RU">
                <a:solidFill>
                  <a:srgbClr val="000000"/>
                </a:solidFill>
              </a:rPr>
              <a:t>о</a:t>
            </a:r>
            <a:r>
              <a:rPr altLang="en-US" b="1" sz="2800" lang="ru-RU">
                <a:solidFill>
                  <a:srgbClr val="000000"/>
                </a:solidFill>
              </a:rPr>
              <a:t>р</a:t>
            </a:r>
            <a:r>
              <a:rPr altLang="en-US" b="1" sz="2800" lang="ru-RU">
                <a:solidFill>
                  <a:srgbClr val="000000"/>
                </a:solidFill>
              </a:rPr>
              <a:t>о</a:t>
            </a:r>
            <a:r>
              <a:rPr altLang="en-US" b="1" sz="2800" lang="ru-RU">
                <a:solidFill>
                  <a:srgbClr val="000000"/>
                </a:solidFill>
              </a:rPr>
              <a:t>й</a:t>
            </a:r>
            <a:r>
              <a:rPr altLang="en-US" b="1" sz="2800" lang="en-US">
                <a:solidFill>
                  <a:srgbClr val="000000"/>
                </a:solidFill>
              </a:rPr>
              <a:t> </a:t>
            </a:r>
            <a:r>
              <a:rPr altLang="en-US" b="1" sz="2800" lang="ru-RU">
                <a:solidFill>
                  <a:srgbClr val="000000"/>
                </a:solidFill>
              </a:rPr>
              <a:t>ш</a:t>
            </a:r>
            <a:r>
              <a:rPr altLang="en-US" b="1" sz="2800" lang="ru-RU">
                <a:solidFill>
                  <a:srgbClr val="000000"/>
                </a:solidFill>
              </a:rPr>
              <a:t>а</a:t>
            </a:r>
            <a:r>
              <a:rPr altLang="en-US" b="1" sz="2800" lang="ru-RU">
                <a:solidFill>
                  <a:srgbClr val="000000"/>
                </a:solidFill>
              </a:rPr>
              <a:t>г</a:t>
            </a:r>
            <a:endParaRPr b="1" sz="2800" lang="ru-RU">
              <a:solidFill>
                <a:srgbClr val="000000"/>
              </a:solidFill>
            </a:endParaRPr>
          </a:p>
        </p:txBody>
      </p:sp>
      <p:sp>
        <p:nvSpPr>
          <p:cNvPr id="1048663" name=""/>
          <p:cNvSpPr txBox="1"/>
          <p:nvPr/>
        </p:nvSpPr>
        <p:spPr>
          <a:xfrm>
            <a:off x="4131359" y="-2993133"/>
            <a:ext cx="4000000" cy="510540"/>
          </a:xfrm>
          <a:prstGeom prst="rect"/>
        </p:spPr>
        <p:txBody>
          <a:bodyPr rtlCol="0" wrap="square">
            <a:spAutoFit/>
          </a:bodyPr>
          <a:p>
            <a:r>
              <a:rPr sz="2800" lang="ru-RU">
                <a:solidFill>
                  <a:srgbClr val="000000"/>
                </a:solidFill>
              </a:rPr>
              <a:t/>
            </a:r>
            <a:endParaRPr sz="2800" lang="ru-RU">
              <a:solidFill>
                <a:srgbClr val="000000"/>
              </a:solidFill>
            </a:endParaRPr>
          </a:p>
        </p:txBody>
      </p:sp>
      <p:pic>
        <p:nvPicPr>
          <p:cNvPr id="2097168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2428933" y="1751129"/>
            <a:ext cx="4286132" cy="4269542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-239405"/>
            <a:ext cx="9144000" cy="7682887"/>
          </a:xfrm>
          <a:prstGeom prst="rect"/>
        </p:spPr>
      </p:pic>
      <p:pic>
        <p:nvPicPr>
          <p:cNvPr id="2097169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2419883" y="1864066"/>
            <a:ext cx="4304235" cy="4287575"/>
          </a:xfrm>
          <a:prstGeom prst="rect"/>
        </p:spPr>
      </p:pic>
      <p:sp>
        <p:nvSpPr>
          <p:cNvPr id="1048664" name=""/>
          <p:cNvSpPr txBox="1"/>
          <p:nvPr/>
        </p:nvSpPr>
        <p:spPr>
          <a:xfrm>
            <a:off x="3055099" y="664384"/>
            <a:ext cx="4000000" cy="929639"/>
          </a:xfrm>
          <a:prstGeom prst="rect"/>
        </p:spPr>
        <p:txBody>
          <a:bodyPr rtlCol="0" wrap="square">
            <a:spAutoFit/>
          </a:bodyPr>
          <a:p>
            <a:r>
              <a:rPr b="1" sz="2800" lang="en-US">
                <a:solidFill>
                  <a:srgbClr val="000000"/>
                </a:solidFill>
              </a:rPr>
              <a:t>2</a:t>
            </a:r>
            <a:r>
              <a:rPr b="1" sz="2800" lang="en-US">
                <a:solidFill>
                  <a:srgbClr val="000000"/>
                </a:solidFill>
              </a:rPr>
              <a:t>.</a:t>
            </a:r>
            <a:r>
              <a:rPr b="1" sz="2800" lang="en-US">
                <a:solidFill>
                  <a:srgbClr val="000000"/>
                </a:solidFill>
              </a:rPr>
              <a:t>3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altLang="en-US" b="1" sz="2800" lang="ru-RU">
                <a:solidFill>
                  <a:srgbClr val="000000"/>
                </a:solidFill>
              </a:rPr>
              <a:t>Т</a:t>
            </a:r>
            <a:r>
              <a:rPr altLang="en-US" b="1" sz="2800" lang="ru-RU">
                <a:solidFill>
                  <a:srgbClr val="000000"/>
                </a:solidFill>
              </a:rPr>
              <a:t>р</a:t>
            </a:r>
            <a:r>
              <a:rPr altLang="en-US" b="1" sz="2800" lang="ru-RU">
                <a:solidFill>
                  <a:srgbClr val="000000"/>
                </a:solidFill>
              </a:rPr>
              <a:t>е</a:t>
            </a:r>
            <a:r>
              <a:rPr altLang="en-US" b="1" sz="2800" lang="ru-RU">
                <a:solidFill>
                  <a:srgbClr val="000000"/>
                </a:solidFill>
              </a:rPr>
              <a:t>тий</a:t>
            </a:r>
            <a:r>
              <a:rPr altLang="en-US" b="1" sz="2800" lang="en-US">
                <a:solidFill>
                  <a:srgbClr val="000000"/>
                </a:solidFill>
              </a:rPr>
              <a:t> </a:t>
            </a:r>
            <a:r>
              <a:rPr altLang="en-US" b="1" sz="2800" lang="ru-RU">
                <a:solidFill>
                  <a:srgbClr val="000000"/>
                </a:solidFill>
              </a:rPr>
              <a:t>ш</a:t>
            </a:r>
            <a:r>
              <a:rPr altLang="en-US" b="1" sz="2800" lang="ru-RU">
                <a:solidFill>
                  <a:srgbClr val="000000"/>
                </a:solidFill>
              </a:rPr>
              <a:t>а</a:t>
            </a:r>
            <a:r>
              <a:rPr altLang="en-US" b="1" sz="2800" lang="ru-RU">
                <a:solidFill>
                  <a:srgbClr val="000000"/>
                </a:solidFill>
              </a:rPr>
              <a:t>г</a:t>
            </a:r>
            <a:endParaRPr b="1" sz="2800" lang="ru-RU">
              <a:solidFill>
                <a:srgbClr val="000000"/>
              </a:solidFill>
            </a:endParaRPr>
          </a:p>
          <a:p>
            <a:endParaRPr sz="2800"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-239405"/>
            <a:ext cx="9144000" cy="7682887"/>
          </a:xfrm>
          <a:prstGeom prst="rect"/>
        </p:spPr>
      </p:pic>
      <p:sp>
        <p:nvSpPr>
          <p:cNvPr id="1048665" name=""/>
          <p:cNvSpPr txBox="1"/>
          <p:nvPr/>
        </p:nvSpPr>
        <p:spPr>
          <a:xfrm>
            <a:off x="2946064" y="745112"/>
            <a:ext cx="4000000" cy="510540"/>
          </a:xfrm>
          <a:prstGeom prst="rect"/>
        </p:spPr>
        <p:txBody>
          <a:bodyPr rtlCol="0" wrap="square">
            <a:spAutoFit/>
          </a:bodyPr>
          <a:p>
            <a:r>
              <a:rPr b="1" sz="2800" lang="en-US">
                <a:solidFill>
                  <a:srgbClr val="000000"/>
                </a:solidFill>
              </a:rPr>
              <a:t>2</a:t>
            </a:r>
            <a:r>
              <a:rPr b="1" sz="2800" lang="en-US">
                <a:solidFill>
                  <a:srgbClr val="000000"/>
                </a:solidFill>
              </a:rPr>
              <a:t>.</a:t>
            </a:r>
            <a:r>
              <a:rPr b="1" sz="2800" lang="en-US">
                <a:solidFill>
                  <a:srgbClr val="000000"/>
                </a:solidFill>
              </a:rPr>
              <a:t>4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altLang="en-US" b="1" sz="2800" lang="ru-RU">
                <a:solidFill>
                  <a:srgbClr val="000000"/>
                </a:solidFill>
              </a:rPr>
              <a:t>Ч</a:t>
            </a:r>
            <a:r>
              <a:rPr altLang="en-US" b="1" sz="2800" lang="ru-RU">
                <a:solidFill>
                  <a:srgbClr val="000000"/>
                </a:solidFill>
              </a:rPr>
              <a:t>е</a:t>
            </a:r>
            <a:r>
              <a:rPr altLang="en-US" b="1" sz="2800" lang="ru-RU">
                <a:solidFill>
                  <a:srgbClr val="000000"/>
                </a:solidFill>
              </a:rPr>
              <a:t>т</a:t>
            </a:r>
            <a:r>
              <a:rPr altLang="en-US" b="1" sz="2800" lang="ru-RU">
                <a:solidFill>
                  <a:srgbClr val="000000"/>
                </a:solidFill>
              </a:rPr>
              <a:t>в</a:t>
            </a:r>
            <a:r>
              <a:rPr altLang="en-US" b="1" sz="2800" lang="ru-RU">
                <a:solidFill>
                  <a:srgbClr val="000000"/>
                </a:solidFill>
              </a:rPr>
              <a:t>е</a:t>
            </a:r>
            <a:r>
              <a:rPr altLang="en-US" b="1" sz="2800" lang="ru-RU">
                <a:solidFill>
                  <a:srgbClr val="000000"/>
                </a:solidFill>
              </a:rPr>
              <a:t>р</a:t>
            </a:r>
            <a:r>
              <a:rPr altLang="en-US" b="1" sz="2800" lang="ru-RU">
                <a:solidFill>
                  <a:srgbClr val="000000"/>
                </a:solidFill>
              </a:rPr>
              <a:t>т</a:t>
            </a:r>
            <a:r>
              <a:rPr altLang="en-US" b="1" sz="2800" lang="ru-RU">
                <a:solidFill>
                  <a:srgbClr val="000000"/>
                </a:solidFill>
              </a:rPr>
              <a:t>ы</a:t>
            </a:r>
            <a:r>
              <a:rPr altLang="en-US" b="1" sz="2800" lang="ru-RU">
                <a:solidFill>
                  <a:srgbClr val="000000"/>
                </a:solidFill>
              </a:rPr>
              <a:t>й</a:t>
            </a:r>
            <a:r>
              <a:rPr altLang="en-US" b="1" sz="2800" lang="en-US">
                <a:solidFill>
                  <a:srgbClr val="000000"/>
                </a:solidFill>
              </a:rPr>
              <a:t> </a:t>
            </a:r>
            <a:r>
              <a:rPr altLang="en-US" b="1" sz="2800" lang="ru-RU">
                <a:solidFill>
                  <a:srgbClr val="000000"/>
                </a:solidFill>
              </a:rPr>
              <a:t>ш</a:t>
            </a:r>
            <a:r>
              <a:rPr altLang="en-US" b="1" sz="2800" lang="ru-RU">
                <a:solidFill>
                  <a:srgbClr val="000000"/>
                </a:solidFill>
              </a:rPr>
              <a:t>а</a:t>
            </a:r>
            <a:r>
              <a:rPr altLang="en-US" b="1" sz="2800" lang="ru-RU">
                <a:solidFill>
                  <a:srgbClr val="000000"/>
                </a:solidFill>
              </a:rPr>
              <a:t>г</a:t>
            </a:r>
            <a:endParaRPr b="1" sz="2800" lang="ru-RU">
              <a:solidFill>
                <a:srgbClr val="000000"/>
              </a:solidFill>
            </a:endParaRPr>
          </a:p>
        </p:txBody>
      </p:sp>
      <p:pic>
        <p:nvPicPr>
          <p:cNvPr id="2097170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2475425" y="1878022"/>
            <a:ext cx="4193151" cy="4176922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Redmi 8</dc:creator>
  <dcterms:created xsi:type="dcterms:W3CDTF">2015-05-11T09:36:16Z</dcterms:created>
  <dcterms:modified xsi:type="dcterms:W3CDTF">2021-04-11T10:20:09Z</dcterms:modified>
</cp:coreProperties>
</file>