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5" r:id="rId6"/>
    <p:sldId id="261" r:id="rId7"/>
    <p:sldId id="262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13383-E934-4E8A-A1FF-086A751A3AF8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32CE3-6627-40E5-928F-8E45820EF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478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32CE3-6627-40E5-928F-8E45820EF99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466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gif"/><Relationship Id="rId4" Type="http://schemas.openxmlformats.org/officeDocument/2006/relationships/image" Target="../media/image9.png"/><Relationship Id="rId9" Type="http://schemas.openxmlformats.org/officeDocument/2006/relationships/image" Target="../media/image14.gif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8"/>
            <a:ext cx="9144000" cy="710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1268760"/>
            <a:ext cx="3593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Занятие 7.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492896"/>
            <a:ext cx="486495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Художественная </a:t>
            </a:r>
          </a:p>
          <a:p>
            <a:pPr algn="ctr"/>
            <a:r>
              <a:rPr lang="ru-RU" sz="4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площадь</a:t>
            </a:r>
            <a:endParaRPr lang="ru-RU" sz="4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598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732429"/>
            <a:ext cx="2188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Задание 1. 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1484784"/>
            <a:ext cx="67907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        Гномы Бим и Бом вышли на прогулку.</a:t>
            </a:r>
          </a:p>
          <a:p>
            <a:r>
              <a:rPr lang="ru-RU" sz="2400" i="1" dirty="0" smtClean="0"/>
              <a:t> В правой руке у них красные флажки, а в левой –</a:t>
            </a:r>
          </a:p>
          <a:p>
            <a:r>
              <a:rPr lang="ru-RU" sz="2400" i="1" dirty="0" smtClean="0"/>
              <a:t> синие воздушные шарики. Дорисуйте картинку. </a:t>
            </a:r>
            <a:endParaRPr lang="ru-RU" sz="2400" i="1" dirty="0"/>
          </a:p>
        </p:txBody>
      </p:sp>
      <p:pic>
        <p:nvPicPr>
          <p:cNvPr id="2051" name="Picture 3" descr="C:\Users\Наталья\Desktop\Школа\Внеурочка\Внеурочка 16-17г\Заниматика\7 ур Художественная площадь\Scan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4" t="55241" r="15267" b="25835"/>
          <a:stretch/>
        </p:blipFill>
        <p:spPr bwMode="auto">
          <a:xfrm>
            <a:off x="1907704" y="3284984"/>
            <a:ext cx="541825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rylik.ru/uploads/posts/2016-02/1456302716_colorful-balloons-1-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972" y="3068960"/>
            <a:ext cx="552028" cy="141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96319"/>
            <a:ext cx="54927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824" y="3886200"/>
            <a:ext cx="5000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244" y="3702732"/>
            <a:ext cx="5000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31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732429"/>
            <a:ext cx="2188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Задание </a:t>
            </a:r>
            <a:r>
              <a:rPr lang="ru-RU" sz="3200" b="1" dirty="0" smtClean="0">
                <a:solidFill>
                  <a:prstClr val="black"/>
                </a:solidFill>
              </a:rPr>
              <a:t>2. 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7641" y="1484784"/>
            <a:ext cx="5304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prstClr val="black"/>
                </a:solidFill>
              </a:rPr>
              <a:t>        </a:t>
            </a:r>
            <a:r>
              <a:rPr lang="ru-RU" sz="2400" i="1" dirty="0" smtClean="0">
                <a:solidFill>
                  <a:prstClr val="black"/>
                </a:solidFill>
              </a:rPr>
              <a:t>Найди закономерность и выполни</a:t>
            </a:r>
          </a:p>
          <a:p>
            <a:r>
              <a:rPr lang="ru-RU" sz="2400" i="1" dirty="0" smtClean="0">
                <a:solidFill>
                  <a:prstClr val="black"/>
                </a:solidFill>
              </a:rPr>
              <a:t>                    штриховку флажка.</a:t>
            </a:r>
            <a:endParaRPr lang="ru-RU" sz="2400" i="1" dirty="0">
              <a:solidFill>
                <a:prstClr val="black"/>
              </a:solidFill>
            </a:endParaRPr>
          </a:p>
        </p:txBody>
      </p:sp>
      <p:pic>
        <p:nvPicPr>
          <p:cNvPr id="4098" name="Picture 2" descr="C:\Users\Наталья\Desktop\Школа\Внеурочка\Внеурочка 16-17г\Заниматика\7 ур Художественная площадь\Scan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0" t="77459" r="3032" b="4654"/>
          <a:stretch/>
        </p:blipFill>
        <p:spPr bwMode="auto">
          <a:xfrm>
            <a:off x="1422789" y="2685047"/>
            <a:ext cx="291701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d1yn1kh78jj1rr.cloudfront.net/preview/kids-with-flags-vector-illustration_fJ4ABCr__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3510046" cy="241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8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440041"/>
            <a:ext cx="2188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Задание </a:t>
            </a:r>
            <a:r>
              <a:rPr lang="ru-RU" sz="3200" b="1" dirty="0" smtClean="0">
                <a:solidFill>
                  <a:prstClr val="black"/>
                </a:solidFill>
              </a:rPr>
              <a:t>3. 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1027164"/>
            <a:ext cx="656327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prstClr val="black"/>
                </a:solidFill>
              </a:rPr>
              <a:t>        </a:t>
            </a:r>
            <a:r>
              <a:rPr lang="ru-RU" sz="2000" i="1" dirty="0" smtClean="0">
                <a:solidFill>
                  <a:prstClr val="black"/>
                </a:solidFill>
              </a:rPr>
              <a:t>Раскрась колпачки гномиков и флажки. Раздай </a:t>
            </a:r>
          </a:p>
          <a:p>
            <a:r>
              <a:rPr lang="ru-RU" sz="2000" i="1" dirty="0" smtClean="0">
                <a:solidFill>
                  <a:prstClr val="black"/>
                </a:solidFill>
              </a:rPr>
              <a:t>флажки гномикам так, чтобы цвет флажка не был </a:t>
            </a:r>
          </a:p>
          <a:p>
            <a:r>
              <a:rPr lang="ru-RU" sz="2000" i="1" dirty="0" smtClean="0">
                <a:solidFill>
                  <a:prstClr val="black"/>
                </a:solidFill>
              </a:rPr>
              <a:t>таким же, как цвет колпачка, и чтобы у гномиков </a:t>
            </a:r>
          </a:p>
          <a:p>
            <a:r>
              <a:rPr lang="ru-RU" sz="2000" i="1" dirty="0" smtClean="0">
                <a:solidFill>
                  <a:prstClr val="black"/>
                </a:solidFill>
              </a:rPr>
              <a:t>в колпачках одинаковых по цвету  были флажки разного </a:t>
            </a:r>
          </a:p>
          <a:p>
            <a:r>
              <a:rPr lang="ru-RU" sz="2000" i="1" dirty="0" smtClean="0">
                <a:solidFill>
                  <a:prstClr val="black"/>
                </a:solidFill>
              </a:rPr>
              <a:t>цвета и формы.</a:t>
            </a:r>
            <a:endParaRPr lang="ru-RU" sz="2000" i="1" dirty="0">
              <a:solidFill>
                <a:prstClr val="black"/>
              </a:solidFill>
            </a:endParaRPr>
          </a:p>
        </p:txBody>
      </p:sp>
      <p:pic>
        <p:nvPicPr>
          <p:cNvPr id="5122" name="Picture 2" descr="C:\Users\Наталья\Desktop\Школа\Внеурочка\Внеурочка 16-17г\Заниматика\7 ур Художественная площадь\Scan00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01" r="17231" b="13416"/>
          <a:stretch/>
        </p:blipFill>
        <p:spPr bwMode="auto">
          <a:xfrm rot="10800000">
            <a:off x="1395620" y="2658380"/>
            <a:ext cx="6433127" cy="317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20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440041"/>
            <a:ext cx="2188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Задание </a:t>
            </a:r>
            <a:r>
              <a:rPr lang="ru-RU" sz="3200" b="1" dirty="0" smtClean="0">
                <a:solidFill>
                  <a:prstClr val="black"/>
                </a:solidFill>
              </a:rPr>
              <a:t>3. 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1027164"/>
            <a:ext cx="656327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prstClr val="black"/>
                </a:solidFill>
              </a:rPr>
              <a:t>        </a:t>
            </a:r>
            <a:r>
              <a:rPr lang="ru-RU" sz="2000" i="1" dirty="0" smtClean="0">
                <a:solidFill>
                  <a:prstClr val="black"/>
                </a:solidFill>
              </a:rPr>
              <a:t>Раскрась колпачки гномиков и флажки. Раздай </a:t>
            </a:r>
          </a:p>
          <a:p>
            <a:r>
              <a:rPr lang="ru-RU" sz="2000" i="1" dirty="0" smtClean="0">
                <a:solidFill>
                  <a:prstClr val="black"/>
                </a:solidFill>
              </a:rPr>
              <a:t>флажки гномикам так, чтобы цвет флажка не был </a:t>
            </a:r>
          </a:p>
          <a:p>
            <a:r>
              <a:rPr lang="ru-RU" sz="2000" i="1" dirty="0" smtClean="0">
                <a:solidFill>
                  <a:prstClr val="black"/>
                </a:solidFill>
              </a:rPr>
              <a:t>таким же, как цвет колпачка, и чтобы у гномиков </a:t>
            </a:r>
          </a:p>
          <a:p>
            <a:r>
              <a:rPr lang="ru-RU" sz="2000" i="1" dirty="0" smtClean="0">
                <a:solidFill>
                  <a:prstClr val="black"/>
                </a:solidFill>
              </a:rPr>
              <a:t>в колпачках одинаковых по цвету  были флажки разного </a:t>
            </a:r>
          </a:p>
          <a:p>
            <a:r>
              <a:rPr lang="ru-RU" sz="2000" i="1" dirty="0" smtClean="0">
                <a:solidFill>
                  <a:prstClr val="black"/>
                </a:solidFill>
              </a:rPr>
              <a:t>цвета и формы.</a:t>
            </a:r>
            <a:endParaRPr lang="ru-RU" sz="2000" i="1" dirty="0">
              <a:solidFill>
                <a:prstClr val="black"/>
              </a:solidFill>
            </a:endParaRPr>
          </a:p>
        </p:txBody>
      </p:sp>
      <p:pic>
        <p:nvPicPr>
          <p:cNvPr id="5122" name="Picture 2" descr="C:\Users\Наталья\Desktop\Школа\Внеурочка\Внеурочка 16-17г\Заниматика\7 ур Художественная площадь\Scan00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01" r="17231" b="13416"/>
          <a:stretch/>
        </p:blipFill>
        <p:spPr bwMode="auto">
          <a:xfrm rot="10800000">
            <a:off x="1403648" y="2682358"/>
            <a:ext cx="6433127" cy="317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sibtehnika.ru/upload/iblock/b62/b6240cd305bb6e819dc460c8ffbdf62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75143"/>
            <a:ext cx="576064" cy="67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sibtehnika.ru/upload/iblock/b62/b6240cd305bb6e819dc460c8ffbdf62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2549" flipH="1">
            <a:off x="3946401" y="2514278"/>
            <a:ext cx="689348" cy="67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cs5-3.4pda.to/715572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3301">
            <a:off x="2801351" y="2983022"/>
            <a:ext cx="817715" cy="77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cs5-3.4pda.to/715572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7591" flipH="1">
            <a:off x="6874165" y="3304268"/>
            <a:ext cx="817715" cy="64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alego.ru/images/cms/data/kolpak/kolpak5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6" t="4398" r="22792" b="24633"/>
          <a:stretch/>
        </p:blipFill>
        <p:spPr bwMode="auto">
          <a:xfrm flipH="1">
            <a:off x="5381699" y="2658380"/>
            <a:ext cx="432048" cy="398791"/>
          </a:xfrm>
          <a:prstGeom prst="trapezoid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newkostum.ru/images/296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0" r="25315" b="9925"/>
          <a:stretch/>
        </p:blipFill>
        <p:spPr bwMode="auto">
          <a:xfrm rot="20600073">
            <a:off x="6100887" y="2763440"/>
            <a:ext cx="449841" cy="587462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files.vector-images.com/clipart/flag_1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723" y="3275143"/>
            <a:ext cx="477980" cy="49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://www.hrono.ru/heraldicum/flagi/ukraine/images/krym_b2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284" y="3127775"/>
            <a:ext cx="530995" cy="29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://www.ibis-online.ru/shopimages/x2/78263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2" t="10615" r="58372" b="60509"/>
          <a:stretch/>
        </p:blipFill>
        <p:spPr bwMode="auto">
          <a:xfrm>
            <a:off x="2143088" y="4095694"/>
            <a:ext cx="472007" cy="29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http://www.ibis-online.ru/shopimages/x2/78263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2" t="10615" r="68153" b="77271"/>
          <a:stretch/>
        </p:blipFill>
        <p:spPr bwMode="auto">
          <a:xfrm>
            <a:off x="6395319" y="3692035"/>
            <a:ext cx="460398" cy="34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26" descr="http://officetonby.cdn.182.by/r/1024x1024/i/2013/03/07/20130307123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0" t="13341" r="12188" b="38014"/>
          <a:stretch/>
        </p:blipFill>
        <p:spPr bwMode="auto">
          <a:xfrm rot="1915175" flipH="1">
            <a:off x="2446135" y="3517021"/>
            <a:ext cx="583026" cy="498968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2" name="Picture 28" descr="http://www.clipartkid.com/images/156/log-in-sign-up-upload-clipart-h2kXqb-clipar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49227" flipH="1">
            <a:off x="6764154" y="3967094"/>
            <a:ext cx="564589" cy="49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08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732429"/>
            <a:ext cx="2188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Задание </a:t>
            </a:r>
            <a:r>
              <a:rPr lang="ru-RU" sz="3200" b="1" dirty="0" smtClean="0">
                <a:solidFill>
                  <a:prstClr val="black"/>
                </a:solidFill>
              </a:rPr>
              <a:t>4. 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7641" y="1484784"/>
            <a:ext cx="52950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prstClr val="black"/>
                </a:solidFill>
              </a:rPr>
              <a:t>        </a:t>
            </a:r>
            <a:r>
              <a:rPr lang="ru-RU" sz="2400" i="1" dirty="0" smtClean="0">
                <a:solidFill>
                  <a:prstClr val="black"/>
                </a:solidFill>
              </a:rPr>
              <a:t>Раскрась флажки цветами так, </a:t>
            </a:r>
          </a:p>
          <a:p>
            <a:r>
              <a:rPr lang="ru-RU" sz="2400" i="1" dirty="0" smtClean="0">
                <a:solidFill>
                  <a:prstClr val="black"/>
                </a:solidFill>
              </a:rPr>
              <a:t>       чтобы все флажки были разными.</a:t>
            </a:r>
            <a:endParaRPr lang="ru-RU" sz="2400" i="1" dirty="0">
              <a:solidFill>
                <a:prstClr val="black"/>
              </a:solidFill>
            </a:endParaRPr>
          </a:p>
        </p:txBody>
      </p:sp>
      <p:pic>
        <p:nvPicPr>
          <p:cNvPr id="10241" name="Picture 1" descr="C:\Users\Наталья\Desktop\Школа\Внеурочка\Внеурочка 16-17г\Заниматика\7 ур Художественная площадь\Scan000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" t="9884" r="12475" b="47472"/>
          <a:stretch/>
        </p:blipFill>
        <p:spPr bwMode="auto">
          <a:xfrm rot="10800000">
            <a:off x="1187624" y="1295531"/>
            <a:ext cx="6636329" cy="455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43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7641" y="1484784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prstClr val="black"/>
                </a:solidFill>
              </a:rPr>
              <a:t>        </a:t>
            </a:r>
            <a:endParaRPr lang="ru-RU" sz="2400" i="1" dirty="0">
              <a:solidFill>
                <a:prstClr val="black"/>
              </a:solidFill>
            </a:endParaRPr>
          </a:p>
        </p:txBody>
      </p:sp>
      <p:pic>
        <p:nvPicPr>
          <p:cNvPr id="9217" name="Picture 1" descr="C:\Users\Наталья\Desktop\Школа\Внеурочка\Внеурочка 16-17г\Заниматика\7 ур Художественная площадь\Scan0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8" t="48930" r="16043" b="10888"/>
          <a:stretch/>
        </p:blipFill>
        <p:spPr bwMode="auto">
          <a:xfrm>
            <a:off x="1877291" y="1491711"/>
            <a:ext cx="5359005" cy="344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85690" y="476672"/>
            <a:ext cx="60405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Исследуй, проектируй ,твори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1084674"/>
            <a:ext cx="3744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i="1" dirty="0" smtClean="0">
                <a:solidFill>
                  <a:prstClr val="black"/>
                </a:solidFill>
              </a:rPr>
              <a:t>Напиши своё имя флажками.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175579"/>
              </p:ext>
            </p:extLst>
          </p:nvPr>
        </p:nvGraphicFramePr>
        <p:xfrm>
          <a:off x="1187622" y="5469703"/>
          <a:ext cx="7056789" cy="6956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5679"/>
                <a:gridCol w="705679"/>
                <a:gridCol w="783322"/>
                <a:gridCol w="628035"/>
                <a:gridCol w="705679"/>
                <a:gridCol w="705679"/>
                <a:gridCol w="705679"/>
                <a:gridCol w="705679"/>
                <a:gridCol w="705679"/>
                <a:gridCol w="705679"/>
              </a:tblGrid>
              <a:tr h="6956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" descr="C:\Users\Наталья\Desktop\Школа\Внеурочка\Внеурочка 16-17г\Заниматика\7 ур Художественная площадь\Scan0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2" t="62581" r="44830" b="32395"/>
          <a:stretch/>
        </p:blipFill>
        <p:spPr bwMode="auto">
          <a:xfrm>
            <a:off x="1184328" y="5533061"/>
            <a:ext cx="692963" cy="53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-146" r="80831" b="85882"/>
          <a:stretch/>
        </p:blipFill>
        <p:spPr bwMode="auto">
          <a:xfrm>
            <a:off x="1955474" y="5538741"/>
            <a:ext cx="527131" cy="54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-146" r="80831" b="85882"/>
          <a:stretch/>
        </p:blipFill>
        <p:spPr bwMode="auto">
          <a:xfrm>
            <a:off x="3419872" y="5538741"/>
            <a:ext cx="527131" cy="54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-146" r="80831" b="85882"/>
          <a:stretch/>
        </p:blipFill>
        <p:spPr bwMode="auto">
          <a:xfrm>
            <a:off x="4842406" y="5538741"/>
            <a:ext cx="527131" cy="54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" descr="C:\Users\Наталья\Desktop\Школа\Внеурочка\Внеурочка 16-17г\Заниматика\7 ур Художественная площадь\Scan0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5" t="75725" r="32380" b="19541"/>
          <a:stretch/>
        </p:blipFill>
        <p:spPr bwMode="auto">
          <a:xfrm>
            <a:off x="4067944" y="5613091"/>
            <a:ext cx="59032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" descr="C:\Users\Наталья\Desktop\Школа\Внеурочка\Внеурочка 16-17г\Заниматика\7 ур Художественная площадь\Scan0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8" t="69021" r="46874" b="25814"/>
          <a:stretch/>
        </p:blipFill>
        <p:spPr bwMode="auto">
          <a:xfrm>
            <a:off x="2627784" y="5565554"/>
            <a:ext cx="711201" cy="44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43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1387771"/>
            <a:ext cx="478804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Попробуй сейчас </a:t>
            </a:r>
          </a:p>
          <a:p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</a:rPr>
              <a:t>                       рассказать,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Что нового смог </a:t>
            </a:r>
          </a:p>
          <a:p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</a:rPr>
              <a:t>                       ты узнать?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Чему научился сегодня?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За что похвалить</a:t>
            </a:r>
          </a:p>
          <a:p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</a:rPr>
              <a:t>                    себя можешь?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https://im2-tub-ru.yandex.net/i?id=1858bac5f9344a520aee6c138f271917&amp;n=33&amp;h=215&amp;w=1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80666"/>
            <a:ext cx="208823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45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187</Words>
  <Application>Microsoft Office PowerPoint</Application>
  <PresentationFormat>Экран (4:3)</PresentationFormat>
  <Paragraphs>36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чекунова</dc:creator>
  <cp:lastModifiedBy>наталья чекунова</cp:lastModifiedBy>
  <cp:revision>9</cp:revision>
  <dcterms:created xsi:type="dcterms:W3CDTF">2016-11-05T11:39:08Z</dcterms:created>
  <dcterms:modified xsi:type="dcterms:W3CDTF">2016-11-05T13:01:15Z</dcterms:modified>
</cp:coreProperties>
</file>